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79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92" r:id="rId34"/>
    <p:sldId id="291" r:id="rId35"/>
    <p:sldId id="290" r:id="rId36"/>
    <p:sldId id="289" r:id="rId37"/>
    <p:sldId id="288" r:id="rId3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24" y="9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CDB16-54A6-402E-9835-BDE8F0414AF5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DED52-C2B7-4B10-99CE-C30D15985C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237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Autoritratto di Lorenzo </a:t>
            </a:r>
            <a:r>
              <a:rPr lang="it-IT" dirty="0" err="1" smtClean="0"/>
              <a:t>Ghiberti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0656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S. Giovanni Battista, Firenze, Museo di </a:t>
            </a:r>
            <a:r>
              <a:rPr lang="it-IT" dirty="0" err="1" smtClean="0"/>
              <a:t>Orsanmichele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78466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Su disegno di Lorenzo </a:t>
            </a:r>
            <a:r>
              <a:rPr lang="it-IT" dirty="0" err="1" smtClean="0"/>
              <a:t>Ghiberti</a:t>
            </a:r>
            <a:r>
              <a:rPr lang="it-IT" dirty="0" smtClean="0"/>
              <a:t>, Assunzione della Vergine, Firenze, Duomo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61739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Tabernacolo dell’Arte di </a:t>
            </a:r>
            <a:r>
              <a:rPr lang="it-IT" dirty="0" err="1" smtClean="0"/>
              <a:t>Caltimala</a:t>
            </a:r>
            <a:r>
              <a:rPr lang="it-IT" dirty="0" smtClean="0"/>
              <a:t>, ( con un calco moderno del San Giovanni Battista , Firenze, </a:t>
            </a:r>
            <a:r>
              <a:rPr lang="it-IT" dirty="0" err="1" smtClean="0"/>
              <a:t>Oesanmichele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19036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Ghiberti,Tabernacolo</a:t>
            </a:r>
            <a:r>
              <a:rPr lang="it-IT" dirty="0" smtClean="0"/>
              <a:t> dell’’Arte del Cambio, Firenze, </a:t>
            </a:r>
            <a:r>
              <a:rPr lang="it-IT" dirty="0" err="1" smtClean="0"/>
              <a:t>Orsanmichele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77997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Arca di San </a:t>
            </a:r>
            <a:r>
              <a:rPr lang="it-IT" dirty="0" err="1" smtClean="0"/>
              <a:t>Zanobi</a:t>
            </a:r>
            <a:r>
              <a:rPr lang="it-IT" dirty="0" smtClean="0"/>
              <a:t>, particolare, Firenze, Duomo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72401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Porta del </a:t>
            </a:r>
            <a:r>
              <a:rPr lang="it-IT" dirty="0" err="1" smtClean="0"/>
              <a:t>pardaiso</a:t>
            </a:r>
            <a:r>
              <a:rPr lang="it-IT" dirty="0" smtClean="0"/>
              <a:t>,  particolare della cornice, Firenze, Battistero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35685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Arca dei martiri, particolare,</a:t>
            </a:r>
            <a:r>
              <a:rPr lang="it-IT" baseline="0" dirty="0" smtClean="0"/>
              <a:t> Firenze, Museo Nazionale del Bargello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27111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Arresto del battista, Siena, Battistero, Fonte battesimale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5366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smtClean="0"/>
              <a:t>, Porta</a:t>
            </a:r>
            <a:r>
              <a:rPr lang="it-IT" baseline="0" smtClean="0"/>
              <a:t> del Paradiso, 1425-1452, bronzo, cm 506 X 287 ( esclusi stipiti ed architrave ), Firenze, Museo dell’Opera del Duomo ( otto formelle ) ì, Opificio delle pietre dure ( due formelle e telaio, Battistero ( architrave e stipiti 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20318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Battesimo di cristo, Siena, Battistero, Fonte battesimale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1205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Firenze, Museo Nazionale del </a:t>
            </a:r>
            <a:r>
              <a:rPr lang="it-IT" dirty="0" err="1" smtClean="0"/>
              <a:t>Bargello0</a:t>
            </a:r>
            <a:r>
              <a:rPr lang="it-IT" dirty="0" smtClean="0"/>
              <a:t>, Sacrificio di Isacco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00001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Ghibeti</a:t>
            </a:r>
            <a:r>
              <a:rPr lang="it-IT" dirty="0" smtClean="0"/>
              <a:t>, Il battesimo di Cristo, Firenze, Battistero,</a:t>
            </a:r>
            <a:r>
              <a:rPr lang="it-IT" baseline="0" dirty="0" smtClean="0"/>
              <a:t> Porta Nord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55172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cristo salva Pietro dalle acque, particolare, Firenze, battistero, Porta Nord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66269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Ghberti</a:t>
            </a:r>
            <a:r>
              <a:rPr lang="it-IT" dirty="0" smtClean="0"/>
              <a:t>, Sant’Agostino, Firenze, Battistero, Porta Nord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15537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San Giovanni Evangelista, Firenze, Battistero, Porta Nord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54791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</a:t>
            </a:r>
            <a:r>
              <a:rPr lang="it-IT" dirty="0" err="1" smtClean="0"/>
              <a:t>Naticità</a:t>
            </a:r>
            <a:r>
              <a:rPr lang="it-IT" dirty="0" smtClean="0"/>
              <a:t>, particolare, Firenze, Battistero, Porta Nord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97351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Storie di Abramo, particolare, Firenze, </a:t>
            </a:r>
            <a:r>
              <a:rPr lang="it-IT" dirty="0" err="1" smtClean="0"/>
              <a:t>Musoe</a:t>
            </a:r>
            <a:r>
              <a:rPr lang="it-IT" dirty="0" smtClean="0"/>
              <a:t> </a:t>
            </a:r>
            <a:r>
              <a:rPr lang="it-IT" dirty="0" err="1" smtClean="0"/>
              <a:t>del’Opera</a:t>
            </a:r>
            <a:r>
              <a:rPr lang="it-IT" dirty="0" smtClean="0"/>
              <a:t> del Duomo,  ( dalla Porta del Paradiso 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03320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Storie di Adamo ed Eva, particolare, Firenze, Museo dell’Opera del</a:t>
            </a:r>
            <a:r>
              <a:rPr lang="it-IT" baseline="0" dirty="0" smtClean="0"/>
              <a:t> Duomo ( dalla Porta del Paradiso  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15321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Aronne, particolare</a:t>
            </a:r>
            <a:r>
              <a:rPr lang="it-IT" baseline="0" dirty="0" smtClean="0"/>
              <a:t> della cornice, Firenze, Battistero, Porta del Paradiso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98554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Storie di Davide, Firenze, Museo dell’Opera del Duomo ( Dalla Porta del Paradiso 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59054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Tomba Lenzi, particolare, Firenze, </a:t>
            </a:r>
            <a:r>
              <a:rPr lang="it-IT" dirty="0" err="1" smtClean="0"/>
              <a:t>Onissanti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5709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Filippo Brunelleschi, Firenze, Museo nazionale del Bargello, Sacrificio di Isacco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99366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e Vittorio </a:t>
            </a:r>
            <a:r>
              <a:rPr lang="it-IT" dirty="0" err="1" smtClean="0"/>
              <a:t>Ghiberti</a:t>
            </a:r>
            <a:r>
              <a:rPr lang="it-IT" dirty="0" smtClean="0"/>
              <a:t>, Cornice della Porta Sud, Firenze, Battistero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18647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e Vittorio </a:t>
            </a:r>
            <a:r>
              <a:rPr lang="it-IT" dirty="0" err="1" smtClean="0"/>
              <a:t>Ghiberti</a:t>
            </a:r>
            <a:r>
              <a:rPr lang="it-IT" dirty="0" smtClean="0"/>
              <a:t>, Cornice della</a:t>
            </a:r>
            <a:r>
              <a:rPr lang="it-IT" baseline="0" dirty="0" smtClean="0"/>
              <a:t> Porta Sud, particolare, Firenze, Battistero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0450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Reliquiario di San Jacopo, Pistoia, Museo del tesoro del Duomo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9428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Bottega di Lorenzo </a:t>
            </a:r>
            <a:r>
              <a:rPr lang="it-IT" dirty="0" err="1" smtClean="0"/>
              <a:t>Ghiberti</a:t>
            </a:r>
            <a:r>
              <a:rPr lang="it-IT" dirty="0" smtClean="0"/>
              <a:t> (?), Croce in argento, Impruneta ( FI ), Santa Maria, Tesoro della Basilica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60929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Su disegno di Lorenzo </a:t>
            </a:r>
            <a:r>
              <a:rPr lang="it-IT" dirty="0" err="1" smtClean="0"/>
              <a:t>Ghiberti</a:t>
            </a:r>
            <a:r>
              <a:rPr lang="it-IT" dirty="0" smtClean="0"/>
              <a:t>, Cornice del Tabernacolo dei Lanaioli, Firenze, Museo di San Marco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2601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Andrea Pisano, Porta sud ( stipiti ed </a:t>
            </a:r>
            <a:r>
              <a:rPr lang="it-IT" dirty="0" err="1" smtClean="0"/>
              <a:t>architravedi</a:t>
            </a:r>
            <a:r>
              <a:rPr lang="it-IT" dirty="0" smtClean="0"/>
              <a:t> Lorenzo e Vittorio </a:t>
            </a:r>
            <a:r>
              <a:rPr lang="it-IT" dirty="0" err="1" smtClean="0"/>
              <a:t>Ghiberti</a:t>
            </a:r>
            <a:r>
              <a:rPr lang="it-IT" dirty="0" smtClean="0"/>
              <a:t> ), Firenze,</a:t>
            </a:r>
            <a:r>
              <a:rPr lang="it-IT" baseline="0" dirty="0" smtClean="0"/>
              <a:t> Battistero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4553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Autoritratto, Battistero, Porta Nord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612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Testa di giovane Profeta, Battistero, Porta Nord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531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Testa di Profeta, Battistero, Porta </a:t>
            </a:r>
            <a:r>
              <a:rPr lang="it-IT" dirty="0" err="1" smtClean="0"/>
              <a:t>NOrd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7862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Cornice d’edera</a:t>
            </a:r>
            <a:r>
              <a:rPr lang="it-IT" baseline="0" dirty="0" smtClean="0"/>
              <a:t> con lucertola, Battistero, Porta Nord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1873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Cristo tra i dottori, particolare, Battistero, Porta Nord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DED52-C2B7-4B10-99CE-C30D15985CF0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757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8540-CA80-4F7C-9030-56DDDF4163BE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A0D92-51FA-4F0C-9C9C-12015E31D2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3893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8540-CA80-4F7C-9030-56DDDF4163BE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A0D92-51FA-4F0C-9C9C-12015E31D2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230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8540-CA80-4F7C-9030-56DDDF4163BE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A0D92-51FA-4F0C-9C9C-12015E31D2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4967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8540-CA80-4F7C-9030-56DDDF4163BE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A0D92-51FA-4F0C-9C9C-12015E31D2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34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8540-CA80-4F7C-9030-56DDDF4163BE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A0D92-51FA-4F0C-9C9C-12015E31D2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8246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8540-CA80-4F7C-9030-56DDDF4163BE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A0D92-51FA-4F0C-9C9C-12015E31D2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5913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8540-CA80-4F7C-9030-56DDDF4163BE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A0D92-51FA-4F0C-9C9C-12015E31D2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7302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8540-CA80-4F7C-9030-56DDDF4163BE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A0D92-51FA-4F0C-9C9C-12015E31D2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9119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8540-CA80-4F7C-9030-56DDDF4163BE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A0D92-51FA-4F0C-9C9C-12015E31D2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7121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8540-CA80-4F7C-9030-56DDDF4163BE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A0D92-51FA-4F0C-9C9C-12015E31D2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5252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8540-CA80-4F7C-9030-56DDDF4163BE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A0D92-51FA-4F0C-9C9C-12015E31D2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9553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A8540-CA80-4F7C-9030-56DDDF4163BE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A0D92-51FA-4F0C-9C9C-12015E31D2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74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009" y="-23695"/>
            <a:ext cx="54439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762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006" y="0"/>
            <a:ext cx="4633217" cy="6839513"/>
          </a:xfrm>
        </p:spPr>
      </p:pic>
    </p:spTree>
    <p:extLst>
      <p:ext uri="{BB962C8B-B14F-4D97-AF65-F5344CB8AC3E}">
        <p14:creationId xmlns:p14="http://schemas.microsoft.com/office/powerpoint/2010/main" val="610951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-56863"/>
            <a:ext cx="3096343" cy="7023413"/>
          </a:xfrm>
        </p:spPr>
      </p:pic>
    </p:spTree>
    <p:extLst>
      <p:ext uri="{BB962C8B-B14F-4D97-AF65-F5344CB8AC3E}">
        <p14:creationId xmlns:p14="http://schemas.microsoft.com/office/powerpoint/2010/main" val="3833534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37" y="0"/>
            <a:ext cx="7115515" cy="6964121"/>
          </a:xfrm>
        </p:spPr>
      </p:pic>
    </p:spTree>
    <p:extLst>
      <p:ext uri="{BB962C8B-B14F-4D97-AF65-F5344CB8AC3E}">
        <p14:creationId xmlns:p14="http://schemas.microsoft.com/office/powerpoint/2010/main" val="4112096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5084"/>
            <a:ext cx="3096343" cy="6840760"/>
          </a:xfrm>
        </p:spPr>
      </p:pic>
    </p:spTree>
    <p:extLst>
      <p:ext uri="{BB962C8B-B14F-4D97-AF65-F5344CB8AC3E}">
        <p14:creationId xmlns:p14="http://schemas.microsoft.com/office/powerpoint/2010/main" val="3109155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-89256"/>
            <a:ext cx="3312367" cy="6992776"/>
          </a:xfrm>
        </p:spPr>
      </p:pic>
    </p:spTree>
    <p:extLst>
      <p:ext uri="{BB962C8B-B14F-4D97-AF65-F5344CB8AC3E}">
        <p14:creationId xmlns:p14="http://schemas.microsoft.com/office/powerpoint/2010/main" val="6171439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419" y="188640"/>
            <a:ext cx="8655654" cy="6840760"/>
          </a:xfrm>
        </p:spPr>
      </p:pic>
    </p:spTree>
    <p:extLst>
      <p:ext uri="{BB962C8B-B14F-4D97-AF65-F5344CB8AC3E}">
        <p14:creationId xmlns:p14="http://schemas.microsoft.com/office/powerpoint/2010/main" val="2485531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-99014"/>
            <a:ext cx="3096344" cy="7098936"/>
          </a:xfrm>
        </p:spPr>
      </p:pic>
    </p:spTree>
    <p:extLst>
      <p:ext uri="{BB962C8B-B14F-4D97-AF65-F5344CB8AC3E}">
        <p14:creationId xmlns:p14="http://schemas.microsoft.com/office/powerpoint/2010/main" val="3921505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11" y="1052736"/>
            <a:ext cx="9308671" cy="5688632"/>
          </a:xfrm>
        </p:spPr>
      </p:pic>
    </p:spTree>
    <p:extLst>
      <p:ext uri="{BB962C8B-B14F-4D97-AF65-F5344CB8AC3E}">
        <p14:creationId xmlns:p14="http://schemas.microsoft.com/office/powerpoint/2010/main" val="3751135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55" y="0"/>
            <a:ext cx="7271505" cy="6968526"/>
          </a:xfrm>
        </p:spPr>
      </p:pic>
    </p:spTree>
    <p:extLst>
      <p:ext uri="{BB962C8B-B14F-4D97-AF65-F5344CB8AC3E}">
        <p14:creationId xmlns:p14="http://schemas.microsoft.com/office/powerpoint/2010/main" val="41907650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63" y="-171400"/>
            <a:ext cx="7356349" cy="7029400"/>
          </a:xfrm>
        </p:spPr>
      </p:pic>
    </p:spTree>
    <p:extLst>
      <p:ext uri="{BB962C8B-B14F-4D97-AF65-F5344CB8AC3E}">
        <p14:creationId xmlns:p14="http://schemas.microsoft.com/office/powerpoint/2010/main" val="2099398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459" y="0"/>
            <a:ext cx="5274151" cy="6957392"/>
          </a:xfrm>
        </p:spPr>
      </p:pic>
    </p:spTree>
    <p:extLst>
      <p:ext uri="{BB962C8B-B14F-4D97-AF65-F5344CB8AC3E}">
        <p14:creationId xmlns:p14="http://schemas.microsoft.com/office/powerpoint/2010/main" val="2196458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00" y="0"/>
            <a:ext cx="6801843" cy="7091285"/>
          </a:xfrm>
        </p:spPr>
      </p:pic>
    </p:spTree>
    <p:extLst>
      <p:ext uri="{BB962C8B-B14F-4D97-AF65-F5344CB8AC3E}">
        <p14:creationId xmlns:p14="http://schemas.microsoft.com/office/powerpoint/2010/main" val="755704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-36208"/>
            <a:ext cx="5983651" cy="6894208"/>
          </a:xfrm>
        </p:spPr>
      </p:pic>
    </p:spTree>
    <p:extLst>
      <p:ext uri="{BB962C8B-B14F-4D97-AF65-F5344CB8AC3E}">
        <p14:creationId xmlns:p14="http://schemas.microsoft.com/office/powerpoint/2010/main" val="3704953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5048"/>
            <a:ext cx="3096344" cy="6876656"/>
          </a:xfrm>
        </p:spPr>
      </p:pic>
    </p:spTree>
    <p:extLst>
      <p:ext uri="{BB962C8B-B14F-4D97-AF65-F5344CB8AC3E}">
        <p14:creationId xmlns:p14="http://schemas.microsoft.com/office/powerpoint/2010/main" val="28616845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-34442"/>
            <a:ext cx="6112165" cy="6892442"/>
          </a:xfrm>
        </p:spPr>
      </p:pic>
    </p:spTree>
    <p:extLst>
      <p:ext uri="{BB962C8B-B14F-4D97-AF65-F5344CB8AC3E}">
        <p14:creationId xmlns:p14="http://schemas.microsoft.com/office/powerpoint/2010/main" val="30503099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40" y="-99392"/>
            <a:ext cx="6466072" cy="7004912"/>
          </a:xfrm>
        </p:spPr>
      </p:pic>
    </p:spTree>
    <p:extLst>
      <p:ext uri="{BB962C8B-B14F-4D97-AF65-F5344CB8AC3E}">
        <p14:creationId xmlns:p14="http://schemas.microsoft.com/office/powerpoint/2010/main" val="26343668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-110974"/>
            <a:ext cx="4824536" cy="7007066"/>
          </a:xfrm>
        </p:spPr>
      </p:pic>
    </p:spTree>
    <p:extLst>
      <p:ext uri="{BB962C8B-B14F-4D97-AF65-F5344CB8AC3E}">
        <p14:creationId xmlns:p14="http://schemas.microsoft.com/office/powerpoint/2010/main" val="9551073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-89374"/>
            <a:ext cx="3240360" cy="7114602"/>
          </a:xfrm>
        </p:spPr>
      </p:pic>
    </p:spTree>
    <p:extLst>
      <p:ext uri="{BB962C8B-B14F-4D97-AF65-F5344CB8AC3E}">
        <p14:creationId xmlns:p14="http://schemas.microsoft.com/office/powerpoint/2010/main" val="4702501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8800352" cy="6445328"/>
          </a:xfrm>
        </p:spPr>
      </p:pic>
    </p:spTree>
    <p:extLst>
      <p:ext uri="{BB962C8B-B14F-4D97-AF65-F5344CB8AC3E}">
        <p14:creationId xmlns:p14="http://schemas.microsoft.com/office/powerpoint/2010/main" val="11761689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402" y="0"/>
            <a:ext cx="3188757" cy="7044930"/>
          </a:xfrm>
        </p:spPr>
      </p:pic>
    </p:spTree>
    <p:extLst>
      <p:ext uri="{BB962C8B-B14F-4D97-AF65-F5344CB8AC3E}">
        <p14:creationId xmlns:p14="http://schemas.microsoft.com/office/powerpoint/2010/main" val="19865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02" y="-99392"/>
            <a:ext cx="7193235" cy="6957392"/>
          </a:xfrm>
        </p:spPr>
      </p:pic>
    </p:spTree>
    <p:extLst>
      <p:ext uri="{BB962C8B-B14F-4D97-AF65-F5344CB8AC3E}">
        <p14:creationId xmlns:p14="http://schemas.microsoft.com/office/powerpoint/2010/main" val="152169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40" y="0"/>
            <a:ext cx="6438122" cy="6858000"/>
          </a:xfrm>
        </p:spPr>
      </p:pic>
    </p:spTree>
    <p:extLst>
      <p:ext uri="{BB962C8B-B14F-4D97-AF65-F5344CB8AC3E}">
        <p14:creationId xmlns:p14="http://schemas.microsoft.com/office/powerpoint/2010/main" val="971732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875" y="1600200"/>
            <a:ext cx="3342249" cy="4525963"/>
          </a:xfrm>
        </p:spPr>
      </p:pic>
    </p:spTree>
    <p:extLst>
      <p:ext uri="{BB962C8B-B14F-4D97-AF65-F5344CB8AC3E}">
        <p14:creationId xmlns:p14="http://schemas.microsoft.com/office/powerpoint/2010/main" val="14905841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892"/>
            <a:ext cx="4176463" cy="6993149"/>
          </a:xfrm>
        </p:spPr>
      </p:pic>
    </p:spTree>
    <p:extLst>
      <p:ext uri="{BB962C8B-B14F-4D97-AF65-F5344CB8AC3E}">
        <p14:creationId xmlns:p14="http://schemas.microsoft.com/office/powerpoint/2010/main" val="20462205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-43737"/>
            <a:ext cx="4176463" cy="7081289"/>
          </a:xfrm>
        </p:spPr>
      </p:pic>
    </p:spTree>
    <p:extLst>
      <p:ext uri="{BB962C8B-B14F-4D97-AF65-F5344CB8AC3E}">
        <p14:creationId xmlns:p14="http://schemas.microsoft.com/office/powerpoint/2010/main" val="9514097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7940"/>
            <a:ext cx="3888432" cy="6969834"/>
          </a:xfrm>
        </p:spPr>
      </p:pic>
    </p:spTree>
    <p:extLst>
      <p:ext uri="{BB962C8B-B14F-4D97-AF65-F5344CB8AC3E}">
        <p14:creationId xmlns:p14="http://schemas.microsoft.com/office/powerpoint/2010/main" val="29365488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841" y="0"/>
            <a:ext cx="5402423" cy="6896711"/>
          </a:xfrm>
        </p:spPr>
      </p:pic>
    </p:spTree>
    <p:extLst>
      <p:ext uri="{BB962C8B-B14F-4D97-AF65-F5344CB8AC3E}">
        <p14:creationId xmlns:p14="http://schemas.microsoft.com/office/powerpoint/2010/main" val="35574233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6152"/>
            <a:ext cx="3701214" cy="6821848"/>
          </a:xfrm>
        </p:spPr>
      </p:pic>
    </p:spTree>
    <p:extLst>
      <p:ext uri="{BB962C8B-B14F-4D97-AF65-F5344CB8AC3E}">
        <p14:creationId xmlns:p14="http://schemas.microsoft.com/office/powerpoint/2010/main" val="10362004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680" y="1600200"/>
            <a:ext cx="3448639" cy="4525963"/>
          </a:xfrm>
        </p:spPr>
      </p:pic>
    </p:spTree>
    <p:extLst>
      <p:ext uri="{BB962C8B-B14F-4D97-AF65-F5344CB8AC3E}">
        <p14:creationId xmlns:p14="http://schemas.microsoft.com/office/powerpoint/2010/main" val="23589854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380" y="0"/>
            <a:ext cx="5319884" cy="6981769"/>
          </a:xfrm>
        </p:spPr>
      </p:pic>
    </p:spTree>
    <p:extLst>
      <p:ext uri="{BB962C8B-B14F-4D97-AF65-F5344CB8AC3E}">
        <p14:creationId xmlns:p14="http://schemas.microsoft.com/office/powerpoint/2010/main" val="2338197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46" y="0"/>
            <a:ext cx="6660982" cy="6938523"/>
          </a:xfrm>
        </p:spPr>
      </p:pic>
    </p:spTree>
    <p:extLst>
      <p:ext uri="{BB962C8B-B14F-4D97-AF65-F5344CB8AC3E}">
        <p14:creationId xmlns:p14="http://schemas.microsoft.com/office/powerpoint/2010/main" val="3073488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-31796"/>
            <a:ext cx="4464496" cy="6899676"/>
          </a:xfrm>
        </p:spPr>
      </p:pic>
    </p:spTree>
    <p:extLst>
      <p:ext uri="{BB962C8B-B14F-4D97-AF65-F5344CB8AC3E}">
        <p14:creationId xmlns:p14="http://schemas.microsoft.com/office/powerpoint/2010/main" val="2349596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-31250"/>
            <a:ext cx="5688632" cy="6992278"/>
          </a:xfrm>
        </p:spPr>
      </p:pic>
    </p:spTree>
    <p:extLst>
      <p:ext uri="{BB962C8B-B14F-4D97-AF65-F5344CB8AC3E}">
        <p14:creationId xmlns:p14="http://schemas.microsoft.com/office/powerpoint/2010/main" val="54249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98" y="0"/>
            <a:ext cx="5440166" cy="6859341"/>
          </a:xfrm>
        </p:spPr>
      </p:pic>
    </p:spTree>
    <p:extLst>
      <p:ext uri="{BB962C8B-B14F-4D97-AF65-F5344CB8AC3E}">
        <p14:creationId xmlns:p14="http://schemas.microsoft.com/office/powerpoint/2010/main" val="2344163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838"/>
            <a:ext cx="4176464" cy="6991438"/>
          </a:xfrm>
        </p:spPr>
      </p:pic>
    </p:spTree>
    <p:extLst>
      <p:ext uri="{BB962C8B-B14F-4D97-AF65-F5344CB8AC3E}">
        <p14:creationId xmlns:p14="http://schemas.microsoft.com/office/powerpoint/2010/main" val="767685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564" y="116632"/>
            <a:ext cx="1246499" cy="6965730"/>
          </a:xfrm>
        </p:spPr>
      </p:pic>
    </p:spTree>
    <p:extLst>
      <p:ext uri="{BB962C8B-B14F-4D97-AF65-F5344CB8AC3E}">
        <p14:creationId xmlns:p14="http://schemas.microsoft.com/office/powerpoint/2010/main" val="19280204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541</Words>
  <Application>Microsoft Office PowerPoint</Application>
  <PresentationFormat>Presentazione su schermo (4:3)</PresentationFormat>
  <Paragraphs>68</Paragraphs>
  <Slides>37</Slides>
  <Notes>34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37</vt:i4>
      </vt:variant>
    </vt:vector>
  </HeadingPairs>
  <TitlesOfParts>
    <vt:vector size="38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lenovo</dc:creator>
  <cp:lastModifiedBy>lenovo</cp:lastModifiedBy>
  <cp:revision>8</cp:revision>
  <dcterms:created xsi:type="dcterms:W3CDTF">2016-04-03T07:41:09Z</dcterms:created>
  <dcterms:modified xsi:type="dcterms:W3CDTF">2016-04-03T20:21:35Z</dcterms:modified>
</cp:coreProperties>
</file>