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1C33-A32F-43FD-AD5D-4409C0861C5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D8616-1DAB-4709-91D7-3C7F0132DA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14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Lorenzo </a:t>
            </a:r>
            <a:r>
              <a:rPr lang="it-IT" dirty="0" err="1" smtClean="0"/>
              <a:t>Ghiberti</a:t>
            </a:r>
            <a:r>
              <a:rPr lang="it-IT" dirty="0" smtClean="0"/>
              <a:t>, Il sacrificio di Isacco,</a:t>
            </a:r>
            <a:r>
              <a:rPr lang="it-IT" baseline="0" dirty="0" smtClean="0"/>
              <a:t> 1401-1402, bronzo parzialmente dorato, cm 45 X 38, Firenze, Museo Nazionale del Bargello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D8616-1DAB-4709-91D7-3C7F0132DAB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18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Lorenzo </a:t>
            </a:r>
            <a:r>
              <a:rPr lang="it-IT" dirty="0" err="1" smtClean="0"/>
              <a:t>Ghiberti</a:t>
            </a:r>
            <a:r>
              <a:rPr lang="it-IT" dirty="0" smtClean="0"/>
              <a:t>, Il sacrificio di Isacco,</a:t>
            </a:r>
            <a:r>
              <a:rPr lang="it-IT" baseline="0" dirty="0" smtClean="0"/>
              <a:t> 1401-1402, bronzo parzialmente dorato, cm 45 X 38, particolare, Firenze, Museo Nazionale del Bargello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D8616-1DAB-4709-91D7-3C7F0132DAB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125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Lorenzo </a:t>
            </a:r>
            <a:r>
              <a:rPr lang="it-IT" dirty="0" err="1" smtClean="0"/>
              <a:t>Ghiberti</a:t>
            </a:r>
            <a:r>
              <a:rPr lang="it-IT" dirty="0" smtClean="0"/>
              <a:t>, Il sacrificio di Isacco,</a:t>
            </a:r>
            <a:r>
              <a:rPr lang="it-IT" baseline="0" dirty="0" smtClean="0"/>
              <a:t> 1401-1402, bronzo parzialmente dorato, cm 45 X 38</a:t>
            </a:r>
            <a:r>
              <a:rPr lang="it-IT" baseline="0" smtClean="0"/>
              <a:t>, particolare, Firenze</a:t>
            </a:r>
            <a:r>
              <a:rPr lang="it-IT" baseline="0" dirty="0" smtClean="0"/>
              <a:t>, Museo Nazionale del Bargello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D8616-1DAB-4709-91D7-3C7F0132DAB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88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29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06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06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366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3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8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06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34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70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71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31CCC-C9E9-4270-A3C3-A4771503B22D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1622-38CF-439A-8397-58A1DD05B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04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40" y="0"/>
            <a:ext cx="61635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5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-23614"/>
            <a:ext cx="3240360" cy="6996234"/>
          </a:xfrm>
        </p:spPr>
      </p:pic>
    </p:spTree>
    <p:extLst>
      <p:ext uri="{BB962C8B-B14F-4D97-AF65-F5344CB8AC3E}">
        <p14:creationId xmlns:p14="http://schemas.microsoft.com/office/powerpoint/2010/main" val="13586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78" y="0"/>
            <a:ext cx="5301310" cy="6957392"/>
          </a:xfrm>
        </p:spPr>
      </p:pic>
    </p:spTree>
    <p:extLst>
      <p:ext uri="{BB962C8B-B14F-4D97-AF65-F5344CB8AC3E}">
        <p14:creationId xmlns:p14="http://schemas.microsoft.com/office/powerpoint/2010/main" val="691007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</Words>
  <Application>Microsoft Office PowerPoint</Application>
  <PresentationFormat>Presentazione su schermo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2016-04-03T11:44:59Z</dcterms:created>
  <dcterms:modified xsi:type="dcterms:W3CDTF">2016-04-03T11:50:32Z</dcterms:modified>
</cp:coreProperties>
</file>