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59" r:id="rId2"/>
    <p:sldId id="263" r:id="rId3"/>
    <p:sldId id="264" r:id="rId4"/>
    <p:sldId id="265" r:id="rId5"/>
    <p:sldId id="266" r:id="rId6"/>
    <p:sldId id="267" r:id="rId7"/>
    <p:sldId id="268" r:id="rId8"/>
    <p:sldId id="269" r:id="rId9"/>
    <p:sldId id="256" r:id="rId10"/>
    <p:sldId id="257" r:id="rId11"/>
    <p:sldId id="258" r:id="rId12"/>
    <p:sldId id="260" r:id="rId13"/>
    <p:sldId id="261" r:id="rId14"/>
    <p:sldId id="262" r:id="rId15"/>
    <p:sldId id="270" r:id="rId16"/>
    <p:sldId id="271" r:id="rId17"/>
    <p:sldId id="272" r:id="rId18"/>
    <p:sldId id="274" r:id="rId19"/>
    <p:sldId id="273" r:id="rId20"/>
    <p:sldId id="275" r:id="rId21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0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184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84D2600-CA37-47F6-841B-A37EF4089A72}" type="datetimeFigureOut">
              <a:rPr lang="it-IT" smtClean="0"/>
              <a:t>03/04/2016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DA6652F-7D49-41F6-A932-914C6F4C220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77466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it.wikipedia.org/wiki/Ciborio" TargetMode="External"/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Relationship Id="rId5" Type="http://schemas.openxmlformats.org/officeDocument/2006/relationships/hyperlink" Target="https://it.wikipedia.org/wiki/Giovanni_di_Turino" TargetMode="External"/><Relationship Id="rId4" Type="http://schemas.openxmlformats.org/officeDocument/2006/relationships/hyperlink" Target="https://it.wikipedia.org/wiki/Jacopo_della_Quercia" TargetMode="Externa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it.wikipedia.org/wiki/Ciborio" TargetMode="External"/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Relationship Id="rId5" Type="http://schemas.openxmlformats.org/officeDocument/2006/relationships/hyperlink" Target="https://it.wikipedia.org/wiki/Giovanni_di_Turino" TargetMode="External"/><Relationship Id="rId4" Type="http://schemas.openxmlformats.org/officeDocument/2006/relationships/hyperlink" Target="https://it.wikipedia.org/wiki/Jacopo_della_Quercia" TargetMode="Externa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it.wikipedia.org/wiki/Jacopo_della_Quercia" TargetMode="External"/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Relationship Id="rId5" Type="http://schemas.openxmlformats.org/officeDocument/2006/relationships/hyperlink" Target="https://it.wikipedia.org/wiki/1430" TargetMode="External"/><Relationship Id="rId4" Type="http://schemas.openxmlformats.org/officeDocument/2006/relationships/hyperlink" Target="https://it.wikipedia.org/wiki/1417" TargetMode="External"/></Relationships>
</file>

<file path=ppt/notesSlides/_rels/notes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it.wikipedia.org/wiki/Turino_di_Sano" TargetMode="External"/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Relationship Id="rId5" Type="http://schemas.openxmlformats.org/officeDocument/2006/relationships/hyperlink" Target="https://it.wikipedia.org/wiki/1427" TargetMode="External"/><Relationship Id="rId4" Type="http://schemas.openxmlformats.org/officeDocument/2006/relationships/hyperlink" Target="https://it.wikipedia.org/wiki/Giovanni_di_Turino" TargetMode="External"/></Relationships>
</file>

<file path=ppt/notesSlides/_rels/notes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it.wikipedia.org/wiki/Giovanni_di_Turino" TargetMode="External"/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it.wikipedia.org/wiki/1427" TargetMode="External"/></Relationships>
</file>

<file path=ppt/notesSlides/_rels/notes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it.wikipedia.org/wiki/Battesimo_di_Cristo_(Ghiberti)" TargetMode="External"/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Relationship Id="rId5" Type="http://schemas.openxmlformats.org/officeDocument/2006/relationships/hyperlink" Target="https://it.wikipedia.org/wiki/1427" TargetMode="External"/><Relationship Id="rId4" Type="http://schemas.openxmlformats.org/officeDocument/2006/relationships/hyperlink" Target="https://it.wikipedia.org/wiki/Lorenzo_Ghiberti" TargetMode="External"/></Relationships>
</file>

<file path=ppt/notesSlides/_rels/notes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it.wikipedia.org/wiki/Cattura_del_Battista_(Ghiberti)" TargetMode="External"/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Relationship Id="rId5" Type="http://schemas.openxmlformats.org/officeDocument/2006/relationships/hyperlink" Target="https://it.wikipedia.org/wiki/1427" TargetMode="External"/><Relationship Id="rId4" Type="http://schemas.openxmlformats.org/officeDocument/2006/relationships/hyperlink" Target="https://it.wikipedia.org/wiki/Lorenzo_Ghiberti" TargetMode="External"/></Relationships>
</file>

<file path=ppt/notesSlides/_rels/notes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it.wikipedia.org/wiki/Banchetto_di_Erode_(Donatello_Siena)" TargetMode="External"/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Relationship Id="rId5" Type="http://schemas.openxmlformats.org/officeDocument/2006/relationships/hyperlink" Target="https://it.wikipedia.org/wiki/1427" TargetMode="External"/><Relationship Id="rId4" Type="http://schemas.openxmlformats.org/officeDocument/2006/relationships/hyperlink" Target="https://it.wikipedia.org/wiki/Donatello" TargetMode="Externa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 smtClean="0"/>
              <a:t>Siena, Fonte battesimale, Battistero. Il fonte è composto da una vasca a forma esagonale, sui cui lati sono poste formelle bronzee dorate con le </a:t>
            </a:r>
            <a:r>
              <a:rPr lang="it-IT" i="1" dirty="0" smtClean="0"/>
              <a:t>Storie del Battista</a:t>
            </a:r>
            <a:r>
              <a:rPr lang="it-IT" dirty="0" smtClean="0"/>
              <a:t>, intervallate agli angoli dalle rappresentazioni delle </a:t>
            </a:r>
            <a:r>
              <a:rPr lang="it-IT" i="1" dirty="0" smtClean="0"/>
              <a:t>Virtù</a:t>
            </a:r>
            <a:r>
              <a:rPr lang="it-IT" dirty="0" smtClean="0"/>
              <a:t> entro nicchie. Un pilastro al centro regge un </a:t>
            </a:r>
            <a:r>
              <a:rPr lang="it-IT" dirty="0" smtClean="0">
                <a:hlinkClick r:id="rId3" tooltip="Ciborio"/>
              </a:rPr>
              <a:t>ciborio</a:t>
            </a:r>
            <a:r>
              <a:rPr lang="it-IT" dirty="0" smtClean="0"/>
              <a:t> scolpito su cinque lati da rilievi di </a:t>
            </a:r>
            <a:r>
              <a:rPr lang="it-IT" i="1" dirty="0" smtClean="0"/>
              <a:t>Profeti</a:t>
            </a:r>
            <a:r>
              <a:rPr lang="it-IT" dirty="0" smtClean="0"/>
              <a:t> di </a:t>
            </a:r>
            <a:r>
              <a:rPr lang="it-IT" dirty="0" smtClean="0">
                <a:hlinkClick r:id="rId4" tooltip="Jacopo della Quercia"/>
              </a:rPr>
              <a:t>Jacopo della Quercia</a:t>
            </a:r>
            <a:r>
              <a:rPr lang="it-IT" dirty="0" smtClean="0"/>
              <a:t> (sul sesto si trova lo sportello fatto di bronzo dorato e smalti con la </a:t>
            </a:r>
            <a:r>
              <a:rPr lang="it-IT" i="1" dirty="0" smtClean="0"/>
              <a:t>Madonna col Bambino</a:t>
            </a:r>
            <a:r>
              <a:rPr lang="it-IT" dirty="0" smtClean="0"/>
              <a:t> di </a:t>
            </a:r>
            <a:r>
              <a:rPr lang="it-IT" dirty="0" smtClean="0">
                <a:hlinkClick r:id="rId5" tooltip="Giovanni di Turino"/>
              </a:rPr>
              <a:t>Giovanni di Turino</a:t>
            </a:r>
            <a:r>
              <a:rPr lang="it-IT" dirty="0" smtClean="0"/>
              <a:t>) e sormontato da quattro putti bronzei (su un totale di sei previsti) e dalla statua marmorea di </a:t>
            </a:r>
            <a:r>
              <a:rPr lang="it-IT" i="1" dirty="0" smtClean="0"/>
              <a:t>San Giovanni Battista</a:t>
            </a:r>
            <a:r>
              <a:rPr lang="it-IT" dirty="0" smtClean="0"/>
              <a:t>, pure di Jacopo.</a:t>
            </a:r>
          </a:p>
          <a:p>
            <a:r>
              <a:rPr lang="it-IT" dirty="0" smtClean="0"/>
              <a:t>Le </a:t>
            </a:r>
            <a:r>
              <a:rPr lang="it-IT" i="1" dirty="0" smtClean="0"/>
              <a:t>Storie del Battista</a:t>
            </a:r>
            <a:r>
              <a:rPr lang="it-IT" dirty="0" smtClean="0"/>
              <a:t> vanno lette a partire dal lato rivolto all'altare, procedendo verso destra.</a:t>
            </a:r>
          </a:p>
          <a:p>
            <a:endParaRPr lang="it-IT" dirty="0" smtClean="0"/>
          </a:p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A6652F-7D49-41F6-A932-914C6F4C2206}" type="slidenum">
              <a:rPr lang="it-IT" smtClean="0"/>
              <a:t>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1511708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dirty="0" smtClean="0"/>
              <a:t>Lorenzo </a:t>
            </a:r>
            <a:r>
              <a:rPr lang="it-IT" dirty="0" err="1" smtClean="0"/>
              <a:t>Ghiberti</a:t>
            </a:r>
            <a:r>
              <a:rPr lang="it-IT" dirty="0" smtClean="0"/>
              <a:t>, San Giovanni Battista, 1412-1416, bronzo, cm 255, Arresto del Battista, particolare, Firenze, Museo di </a:t>
            </a:r>
            <a:r>
              <a:rPr lang="it-IT" dirty="0" err="1" smtClean="0"/>
              <a:t>Orsanmichele</a:t>
            </a:r>
            <a:r>
              <a:rPr lang="it-IT" dirty="0" smtClean="0"/>
              <a:t>,</a:t>
            </a:r>
          </a:p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A6652F-7D49-41F6-A932-914C6F4C2206}" type="slidenum">
              <a:rPr lang="it-IT" smtClean="0"/>
              <a:t>10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3431579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dirty="0" smtClean="0"/>
              <a:t>Lorenzo </a:t>
            </a:r>
            <a:r>
              <a:rPr lang="it-IT" dirty="0" err="1" smtClean="0"/>
              <a:t>Ghiberti</a:t>
            </a:r>
            <a:r>
              <a:rPr lang="it-IT" dirty="0" smtClean="0"/>
              <a:t>, San Giovanni Battista, 1412-1416, bronzo, cm 255, Arresto del Battista, particolare,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dirty="0" smtClean="0"/>
              <a:t>Firenze, Museo di </a:t>
            </a:r>
            <a:r>
              <a:rPr lang="it-IT" dirty="0" err="1" smtClean="0"/>
              <a:t>Orsanmichele</a:t>
            </a:r>
            <a:r>
              <a:rPr lang="it-IT" dirty="0" smtClean="0"/>
              <a:t>,</a:t>
            </a:r>
          </a:p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A6652F-7D49-41F6-A932-914C6F4C2206}" type="slidenum">
              <a:rPr lang="it-IT" smtClean="0"/>
              <a:t>11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2476151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 smtClean="0"/>
              <a:t>Battesimo di Gesù, 1417-1427 circa, bronzo dorato, cm 62 X 63, Siena, Battistero, 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A6652F-7D49-41F6-A932-914C6F4C2206}" type="slidenum">
              <a:rPr lang="it-IT" smtClean="0"/>
              <a:t>12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1671639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 smtClean="0"/>
              <a:t>Battesimo di Gesù, particolare, 1417-1427 circa, bronzo dorato, cm 62 X 63, Siena, Battistero, 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A6652F-7D49-41F6-A932-914C6F4C2206}" type="slidenum">
              <a:rPr lang="it-IT" smtClean="0"/>
              <a:t>13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8327015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dirty="0" smtClean="0"/>
              <a:t>Battesimo di Gesù</a:t>
            </a:r>
            <a:r>
              <a:rPr lang="it-IT" smtClean="0"/>
              <a:t>, particolare, 1417-1427 </a:t>
            </a:r>
            <a:r>
              <a:rPr lang="it-IT" dirty="0" smtClean="0"/>
              <a:t>circa, bronzo dorato, cm 62 X 63, Siena, Battistero, </a:t>
            </a:r>
          </a:p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A6652F-7D49-41F6-A932-914C6F4C2206}" type="slidenum">
              <a:rPr lang="it-IT" smtClean="0"/>
              <a:t>14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4149758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 smtClean="0"/>
              <a:t>Siena, Battistero, Giovanni di Turino, Giustizia, 1424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A6652F-7D49-41F6-A932-914C6F4C2206}" type="slidenum">
              <a:rPr lang="it-IT" smtClean="0"/>
              <a:t>15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2100725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 smtClean="0"/>
              <a:t>Siena, Battistero, Giovanni di Turino, Carità, 1424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A6652F-7D49-41F6-A932-914C6F4C2206}" type="slidenum">
              <a:rPr lang="it-IT" smtClean="0"/>
              <a:t>16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5825494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 smtClean="0"/>
              <a:t>Siena, Battistero, Giovanni di Turino, Prudenza, 1427</a:t>
            </a:r>
          </a:p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A6652F-7D49-41F6-A932-914C6F4C2206}" type="slidenum">
              <a:rPr lang="it-IT" smtClean="0"/>
              <a:t>17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925834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 smtClean="0"/>
              <a:t>Siena, Battistero, Donatello, La Fede, 1427-1428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A6652F-7D49-41F6-A932-914C6F4C2206}" type="slidenum">
              <a:rPr lang="it-IT" smtClean="0"/>
              <a:t>18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6466502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 smtClean="0"/>
              <a:t>Siena, Battistero, Donatello, La Fede, 1427-1429</a:t>
            </a:r>
          </a:p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A6652F-7D49-41F6-A932-914C6F4C2206}" type="slidenum">
              <a:rPr lang="it-IT" smtClean="0"/>
              <a:t>19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299116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 smtClean="0"/>
              <a:t>Il fonte è composto da una vasca a forma esagonale, sui cui lati sono poste formelle bronzee dorate con le </a:t>
            </a:r>
            <a:r>
              <a:rPr lang="it-IT" i="1" dirty="0" smtClean="0"/>
              <a:t>Storie del Battista</a:t>
            </a:r>
            <a:r>
              <a:rPr lang="it-IT" dirty="0" smtClean="0"/>
              <a:t>, intervallate agli angoli dalle rappresentazioni delle </a:t>
            </a:r>
            <a:r>
              <a:rPr lang="it-IT" i="1" dirty="0" smtClean="0"/>
              <a:t>Virtù</a:t>
            </a:r>
            <a:r>
              <a:rPr lang="it-IT" dirty="0" smtClean="0"/>
              <a:t> entro nicchie. Un pilastro al centro regge un </a:t>
            </a:r>
            <a:r>
              <a:rPr lang="it-IT" dirty="0" smtClean="0">
                <a:hlinkClick r:id="rId3" tooltip="Ciborio"/>
              </a:rPr>
              <a:t>ciborio</a:t>
            </a:r>
            <a:r>
              <a:rPr lang="it-IT" dirty="0" smtClean="0"/>
              <a:t> scolpito su cinque lati da rilievi di </a:t>
            </a:r>
            <a:r>
              <a:rPr lang="it-IT" i="1" dirty="0" smtClean="0"/>
              <a:t>Profeti</a:t>
            </a:r>
            <a:r>
              <a:rPr lang="it-IT" dirty="0" smtClean="0"/>
              <a:t> di </a:t>
            </a:r>
            <a:r>
              <a:rPr lang="it-IT" dirty="0" smtClean="0">
                <a:hlinkClick r:id="rId4" tooltip="Jacopo della Quercia"/>
              </a:rPr>
              <a:t>Jacopo della Quercia</a:t>
            </a:r>
            <a:r>
              <a:rPr lang="it-IT" dirty="0" smtClean="0"/>
              <a:t> (sul sesto si trova lo sportello fatto di bronzo dorato e smalti con la </a:t>
            </a:r>
            <a:r>
              <a:rPr lang="it-IT" i="1" dirty="0" smtClean="0"/>
              <a:t>Madonna col Bambino</a:t>
            </a:r>
            <a:r>
              <a:rPr lang="it-IT" dirty="0" smtClean="0"/>
              <a:t> di </a:t>
            </a:r>
            <a:r>
              <a:rPr lang="it-IT" dirty="0" smtClean="0">
                <a:hlinkClick r:id="rId5" tooltip="Giovanni di Turino"/>
              </a:rPr>
              <a:t>Giovanni di Turino</a:t>
            </a:r>
            <a:r>
              <a:rPr lang="it-IT" dirty="0" smtClean="0"/>
              <a:t>) e sormontato da quattro putti bronzei (su un totale di sei previsti) e dalla statua marmorea di </a:t>
            </a:r>
            <a:r>
              <a:rPr lang="it-IT" i="1" dirty="0" smtClean="0"/>
              <a:t>San Giovanni Battista</a:t>
            </a:r>
            <a:r>
              <a:rPr lang="it-IT" dirty="0" smtClean="0"/>
              <a:t>, pure di Jacopo.</a:t>
            </a:r>
          </a:p>
          <a:p>
            <a:r>
              <a:rPr lang="it-IT" dirty="0" smtClean="0"/>
              <a:t>Le </a:t>
            </a:r>
            <a:r>
              <a:rPr lang="it-IT" i="1" dirty="0" smtClean="0"/>
              <a:t>Storie del Battista</a:t>
            </a:r>
            <a:r>
              <a:rPr lang="it-IT" dirty="0" smtClean="0"/>
              <a:t> vanno lette a partire dal lato rivolto all'altare, procedendo verso destra.</a:t>
            </a:r>
          </a:p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A6652F-7D49-41F6-A932-914C6F4C2206}" type="slidenum">
              <a:rPr lang="it-IT" smtClean="0"/>
              <a:t>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6898759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 smtClean="0"/>
              <a:t>Siena, Battistero, Goro di </a:t>
            </a:r>
            <a:r>
              <a:rPr lang="it-IT" dirty="0" err="1" smtClean="0"/>
              <a:t>Neroccio</a:t>
            </a:r>
            <a:r>
              <a:rPr lang="it-IT" dirty="0" smtClean="0"/>
              <a:t>, La Fortezza, 1428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A6652F-7D49-41F6-A932-914C6F4C2206}" type="slidenum">
              <a:rPr lang="it-IT" smtClean="0"/>
              <a:t>20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4057701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i="1" dirty="0" smtClean="0"/>
              <a:t>Annuncio a Zaccaria</a:t>
            </a:r>
            <a:r>
              <a:rPr lang="it-IT" dirty="0" smtClean="0"/>
              <a:t> </a:t>
            </a:r>
            <a:r>
              <a:rPr lang="it-IT" dirty="0" smtClean="0">
                <a:hlinkClick r:id="rId3" tooltip="Jacopo della Quercia"/>
              </a:rPr>
              <a:t>Jacopo della Quercia</a:t>
            </a:r>
            <a:r>
              <a:rPr lang="it-IT" dirty="0" smtClean="0"/>
              <a:t> modellato nel </a:t>
            </a:r>
            <a:r>
              <a:rPr lang="it-IT" dirty="0" smtClean="0">
                <a:hlinkClick r:id="rId4" tooltip="1417"/>
              </a:rPr>
              <a:t>1417</a:t>
            </a:r>
            <a:r>
              <a:rPr lang="it-IT" dirty="0" smtClean="0"/>
              <a:t>, fuso nel </a:t>
            </a:r>
            <a:r>
              <a:rPr lang="it-IT" dirty="0" smtClean="0">
                <a:hlinkClick r:id="rId5" tooltip="1430"/>
              </a:rPr>
              <a:t>1430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A6652F-7D49-41F6-A932-914C6F4C2206}" type="slidenum">
              <a:rPr lang="it-IT" smtClean="0"/>
              <a:t>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7009235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it-IT" dirty="0" smtClean="0"/>
          </a:p>
          <a:p>
            <a:r>
              <a:rPr lang="it-IT" i="1" dirty="0" smtClean="0"/>
              <a:t>Nascita del Battista</a:t>
            </a:r>
            <a:r>
              <a:rPr lang="it-IT" dirty="0" smtClean="0"/>
              <a:t> </a:t>
            </a:r>
            <a:r>
              <a:rPr lang="it-IT" u="none" dirty="0" smtClean="0">
                <a:hlinkClick r:id="rId3" tooltip="Turino di Sano"/>
              </a:rPr>
              <a:t>Turino di Sano</a:t>
            </a:r>
            <a:r>
              <a:rPr lang="it-IT" u="none" dirty="0" smtClean="0"/>
              <a:t> </a:t>
            </a:r>
            <a:r>
              <a:rPr lang="it-IT" u="none" dirty="0" smtClean="0">
                <a:hlinkClick r:id="rId4" tooltip="Giovanni di Turino"/>
              </a:rPr>
              <a:t>Giovanni di Turino</a:t>
            </a:r>
            <a:r>
              <a:rPr lang="it-IT" u="none" dirty="0" smtClean="0"/>
              <a:t> </a:t>
            </a:r>
            <a:r>
              <a:rPr lang="it-IT" u="none" dirty="0" smtClean="0">
                <a:hlinkClick r:id="rId5" tooltip="1427"/>
              </a:rPr>
              <a:t>1427</a:t>
            </a:r>
            <a:endParaRPr lang="it-IT" u="none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A6652F-7D49-41F6-A932-914C6F4C2206}" type="slidenum">
              <a:rPr lang="it-IT" smtClean="0"/>
              <a:t>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1821129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i="1" dirty="0" smtClean="0"/>
              <a:t>Predica del Battista</a:t>
            </a:r>
            <a:r>
              <a:rPr lang="it-IT" dirty="0" smtClean="0"/>
              <a:t> </a:t>
            </a:r>
            <a:r>
              <a:rPr lang="it-IT" dirty="0" smtClean="0">
                <a:hlinkClick r:id="rId3" tooltip="Giovanni di Turino"/>
              </a:rPr>
              <a:t>Giovanni di Turino</a:t>
            </a:r>
            <a:r>
              <a:rPr lang="it-IT" dirty="0" smtClean="0"/>
              <a:t> </a:t>
            </a:r>
            <a:r>
              <a:rPr lang="it-IT" dirty="0" smtClean="0">
                <a:hlinkClick r:id="rId4" tooltip="1427"/>
              </a:rPr>
              <a:t>1427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A6652F-7D49-41F6-A932-914C6F4C2206}" type="slidenum">
              <a:rPr lang="it-IT" smtClean="0"/>
              <a:t>5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3636196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i="1" dirty="0" smtClean="0">
                <a:hlinkClick r:id="rId3" tooltip="Battesimo di Cristo (Ghiberti)"/>
              </a:rPr>
              <a:t>Battesimo di Cristo</a:t>
            </a:r>
            <a:r>
              <a:rPr lang="it-IT" dirty="0" smtClean="0"/>
              <a:t> </a:t>
            </a:r>
            <a:r>
              <a:rPr lang="it-IT" dirty="0" smtClean="0">
                <a:hlinkClick r:id="rId4" tooltip="Lorenzo Ghiberti"/>
              </a:rPr>
              <a:t>Lorenzo </a:t>
            </a:r>
            <a:r>
              <a:rPr lang="it-IT" dirty="0" err="1" smtClean="0">
                <a:hlinkClick r:id="rId4" tooltip="Lorenzo Ghiberti"/>
              </a:rPr>
              <a:t>Ghiberti</a:t>
            </a:r>
            <a:r>
              <a:rPr lang="it-IT" dirty="0" smtClean="0"/>
              <a:t> </a:t>
            </a:r>
            <a:r>
              <a:rPr lang="it-IT" dirty="0" smtClean="0">
                <a:hlinkClick r:id="rId5" tooltip="1427"/>
              </a:rPr>
              <a:t>1427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A6652F-7D49-41F6-A932-914C6F4C2206}" type="slidenum">
              <a:rPr lang="it-IT" smtClean="0"/>
              <a:t>6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4651207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i="1" dirty="0" smtClean="0">
                <a:hlinkClick r:id="rId3" tooltip="Cattura del Battista (Ghiberti)"/>
              </a:rPr>
              <a:t>Cattura del Battista</a:t>
            </a:r>
            <a:r>
              <a:rPr lang="it-IT" dirty="0" smtClean="0"/>
              <a:t> </a:t>
            </a:r>
            <a:r>
              <a:rPr lang="it-IT" dirty="0" smtClean="0">
                <a:hlinkClick r:id="rId4" tooltip="Lorenzo Ghiberti"/>
              </a:rPr>
              <a:t>Lorenzo </a:t>
            </a:r>
            <a:r>
              <a:rPr lang="it-IT" dirty="0" err="1" smtClean="0">
                <a:hlinkClick r:id="rId4" tooltip="Lorenzo Ghiberti"/>
              </a:rPr>
              <a:t>Ghiberti</a:t>
            </a:r>
            <a:r>
              <a:rPr lang="it-IT" dirty="0" smtClean="0"/>
              <a:t> </a:t>
            </a:r>
            <a:r>
              <a:rPr lang="it-IT" dirty="0" smtClean="0">
                <a:hlinkClick r:id="rId5" tooltip="1427"/>
              </a:rPr>
              <a:t>1427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A6652F-7D49-41F6-A932-914C6F4C2206}" type="slidenum">
              <a:rPr lang="it-IT" smtClean="0"/>
              <a:t>7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5053482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i="1" dirty="0" smtClean="0">
                <a:hlinkClick r:id="rId3" tooltip="Banchetto di Erode (Donatello Siena)"/>
              </a:rPr>
              <a:t>Banchetto di Erode</a:t>
            </a:r>
            <a:r>
              <a:rPr lang="it-IT" dirty="0" smtClean="0"/>
              <a:t> </a:t>
            </a:r>
            <a:r>
              <a:rPr lang="it-IT" dirty="0" smtClean="0">
                <a:hlinkClick r:id="rId4" tooltip="Donatello"/>
              </a:rPr>
              <a:t>Donatello</a:t>
            </a:r>
            <a:r>
              <a:rPr lang="it-IT" dirty="0" smtClean="0"/>
              <a:t> </a:t>
            </a:r>
            <a:r>
              <a:rPr lang="it-IT" dirty="0" smtClean="0">
                <a:hlinkClick r:id="rId5" tooltip="1427"/>
              </a:rPr>
              <a:t>1427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A6652F-7D49-41F6-A932-914C6F4C2206}" type="slidenum">
              <a:rPr lang="it-IT" smtClean="0"/>
              <a:t>8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6982206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 smtClean="0"/>
              <a:t>Lorenzo </a:t>
            </a:r>
            <a:r>
              <a:rPr lang="it-IT" dirty="0" err="1" smtClean="0"/>
              <a:t>Ghiberti</a:t>
            </a:r>
            <a:r>
              <a:rPr lang="it-IT" dirty="0" smtClean="0"/>
              <a:t>, Arresto del Battista, 1417-1427 circa, bronzo dorato, cm 62 X 60, Siena, Battistero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A6652F-7D49-41F6-A932-914C6F4C2206}" type="slidenum">
              <a:rPr lang="it-IT" smtClean="0"/>
              <a:t>9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020116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91EFB0-D7E5-436E-AD38-AEBA216560B5}" type="datetimeFigureOut">
              <a:rPr lang="it-IT" smtClean="0"/>
              <a:t>03/04/2016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BF366-D52D-4654-85C2-0A6383D1E48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865942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91EFB0-D7E5-436E-AD38-AEBA216560B5}" type="datetimeFigureOut">
              <a:rPr lang="it-IT" smtClean="0"/>
              <a:t>03/04/2016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BF366-D52D-4654-85C2-0A6383D1E48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042033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91EFB0-D7E5-436E-AD38-AEBA216560B5}" type="datetimeFigureOut">
              <a:rPr lang="it-IT" smtClean="0"/>
              <a:t>03/04/2016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BF366-D52D-4654-85C2-0A6383D1E48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179999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91EFB0-D7E5-436E-AD38-AEBA216560B5}" type="datetimeFigureOut">
              <a:rPr lang="it-IT" smtClean="0"/>
              <a:t>03/04/2016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BF366-D52D-4654-85C2-0A6383D1E48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102535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91EFB0-D7E5-436E-AD38-AEBA216560B5}" type="datetimeFigureOut">
              <a:rPr lang="it-IT" smtClean="0"/>
              <a:t>03/04/2016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BF366-D52D-4654-85C2-0A6383D1E48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751690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91EFB0-D7E5-436E-AD38-AEBA216560B5}" type="datetimeFigureOut">
              <a:rPr lang="it-IT" smtClean="0"/>
              <a:t>03/04/2016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BF366-D52D-4654-85C2-0A6383D1E48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234367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91EFB0-D7E5-436E-AD38-AEBA216560B5}" type="datetimeFigureOut">
              <a:rPr lang="it-IT" smtClean="0"/>
              <a:t>03/04/2016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BF366-D52D-4654-85C2-0A6383D1E48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353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91EFB0-D7E5-436E-AD38-AEBA216560B5}" type="datetimeFigureOut">
              <a:rPr lang="it-IT" smtClean="0"/>
              <a:t>03/04/2016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BF366-D52D-4654-85C2-0A6383D1E48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746725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91EFB0-D7E5-436E-AD38-AEBA216560B5}" type="datetimeFigureOut">
              <a:rPr lang="it-IT" smtClean="0"/>
              <a:t>03/04/2016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BF366-D52D-4654-85C2-0A6383D1E48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652143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91EFB0-D7E5-436E-AD38-AEBA216560B5}" type="datetimeFigureOut">
              <a:rPr lang="it-IT" smtClean="0"/>
              <a:t>03/04/2016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BF366-D52D-4654-85C2-0A6383D1E48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328364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91EFB0-D7E5-436E-AD38-AEBA216560B5}" type="datetimeFigureOut">
              <a:rPr lang="it-IT" smtClean="0"/>
              <a:t>03/04/2016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BF366-D52D-4654-85C2-0A6383D1E48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614054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91EFB0-D7E5-436E-AD38-AEBA216560B5}" type="datetimeFigureOut">
              <a:rPr lang="it-IT" smtClean="0"/>
              <a:t>03/04/2016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DBF366-D52D-4654-85C2-0A6383D1E48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446741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7303" y="0"/>
            <a:ext cx="5334000" cy="6858000"/>
          </a:xfrm>
        </p:spPr>
      </p:pic>
    </p:spTree>
    <p:extLst>
      <p:ext uri="{BB962C8B-B14F-4D97-AF65-F5344CB8AC3E}">
        <p14:creationId xmlns:p14="http://schemas.microsoft.com/office/powerpoint/2010/main" val="131393815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6" name="Segnaposto contenuto 5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976663" cy="7125120"/>
          </a:xfrm>
        </p:spPr>
      </p:pic>
      <p:pic>
        <p:nvPicPr>
          <p:cNvPr id="7" name="Immagin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8" y="-99392"/>
            <a:ext cx="3744416" cy="7259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292647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9610" y="0"/>
            <a:ext cx="5383161" cy="6858000"/>
          </a:xfrm>
        </p:spPr>
      </p:pic>
    </p:spTree>
    <p:extLst>
      <p:ext uri="{BB962C8B-B14F-4D97-AF65-F5344CB8AC3E}">
        <p14:creationId xmlns:p14="http://schemas.microsoft.com/office/powerpoint/2010/main" val="190084179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6" name="Segnaposto contenuto 5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1126" y="0"/>
            <a:ext cx="6340914" cy="6957392"/>
          </a:xfrm>
        </p:spPr>
      </p:pic>
    </p:spTree>
    <p:extLst>
      <p:ext uri="{BB962C8B-B14F-4D97-AF65-F5344CB8AC3E}">
        <p14:creationId xmlns:p14="http://schemas.microsoft.com/office/powerpoint/2010/main" val="132794482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6" name="Segnaposto contenuto 5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9610" y="0"/>
            <a:ext cx="5480661" cy="6982213"/>
          </a:xfrm>
        </p:spPr>
      </p:pic>
    </p:spTree>
    <p:extLst>
      <p:ext uri="{BB962C8B-B14F-4D97-AF65-F5344CB8AC3E}">
        <p14:creationId xmlns:p14="http://schemas.microsoft.com/office/powerpoint/2010/main" val="123721455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6" name="Segnaposto contenuto 5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3808" y="-99014"/>
            <a:ext cx="3096344" cy="7098936"/>
          </a:xfrm>
        </p:spPr>
      </p:pic>
    </p:spTree>
    <p:extLst>
      <p:ext uri="{BB962C8B-B14F-4D97-AF65-F5344CB8AC3E}">
        <p14:creationId xmlns:p14="http://schemas.microsoft.com/office/powerpoint/2010/main" val="59636589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1840" y="-16596"/>
            <a:ext cx="2592288" cy="6983599"/>
          </a:xfrm>
        </p:spPr>
      </p:pic>
    </p:spTree>
    <p:extLst>
      <p:ext uri="{BB962C8B-B14F-4D97-AF65-F5344CB8AC3E}">
        <p14:creationId xmlns:p14="http://schemas.microsoft.com/office/powerpoint/2010/main" val="342732776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1840" y="-64528"/>
            <a:ext cx="2538259" cy="6922528"/>
          </a:xfrm>
        </p:spPr>
      </p:pic>
    </p:spTree>
    <p:extLst>
      <p:ext uri="{BB962C8B-B14F-4D97-AF65-F5344CB8AC3E}">
        <p14:creationId xmlns:p14="http://schemas.microsoft.com/office/powerpoint/2010/main" val="150710910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1840" y="-8217"/>
            <a:ext cx="2592288" cy="6968517"/>
          </a:xfrm>
        </p:spPr>
      </p:pic>
    </p:spTree>
    <p:extLst>
      <p:ext uri="{BB962C8B-B14F-4D97-AF65-F5344CB8AC3E}">
        <p14:creationId xmlns:p14="http://schemas.microsoft.com/office/powerpoint/2010/main" val="288625027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7824" y="60026"/>
            <a:ext cx="2808312" cy="6741958"/>
          </a:xfrm>
        </p:spPr>
      </p:pic>
    </p:spTree>
    <p:extLst>
      <p:ext uri="{BB962C8B-B14F-4D97-AF65-F5344CB8AC3E}">
        <p14:creationId xmlns:p14="http://schemas.microsoft.com/office/powerpoint/2010/main" val="408580524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9792" y="-56754"/>
            <a:ext cx="3312367" cy="6935272"/>
          </a:xfrm>
        </p:spPr>
      </p:pic>
    </p:spTree>
    <p:extLst>
      <p:ext uri="{BB962C8B-B14F-4D97-AF65-F5344CB8AC3E}">
        <p14:creationId xmlns:p14="http://schemas.microsoft.com/office/powerpoint/2010/main" val="15362461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9711" y="-25250"/>
            <a:ext cx="4588833" cy="6883250"/>
          </a:xfrm>
        </p:spPr>
      </p:pic>
    </p:spTree>
    <p:extLst>
      <p:ext uri="{BB962C8B-B14F-4D97-AF65-F5344CB8AC3E}">
        <p14:creationId xmlns:p14="http://schemas.microsoft.com/office/powerpoint/2010/main" val="94761814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1760" y="-52253"/>
            <a:ext cx="3816424" cy="6917269"/>
          </a:xfrm>
        </p:spPr>
      </p:pic>
    </p:spTree>
    <p:extLst>
      <p:ext uri="{BB962C8B-B14F-4D97-AF65-F5344CB8AC3E}">
        <p14:creationId xmlns:p14="http://schemas.microsoft.com/office/powerpoint/2010/main" val="28364260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989" y="0"/>
            <a:ext cx="6962436" cy="6858000"/>
          </a:xfrm>
        </p:spPr>
      </p:pic>
    </p:spTree>
    <p:extLst>
      <p:ext uri="{BB962C8B-B14F-4D97-AF65-F5344CB8AC3E}">
        <p14:creationId xmlns:p14="http://schemas.microsoft.com/office/powerpoint/2010/main" val="20969341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18494"/>
            <a:ext cx="6984776" cy="6906197"/>
          </a:xfrm>
        </p:spPr>
      </p:pic>
    </p:spTree>
    <p:extLst>
      <p:ext uri="{BB962C8B-B14F-4D97-AF65-F5344CB8AC3E}">
        <p14:creationId xmlns:p14="http://schemas.microsoft.com/office/powerpoint/2010/main" val="26247449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009" y="0"/>
            <a:ext cx="6980153" cy="6858000"/>
          </a:xfrm>
        </p:spPr>
      </p:pic>
    </p:spTree>
    <p:extLst>
      <p:ext uri="{BB962C8B-B14F-4D97-AF65-F5344CB8AC3E}">
        <p14:creationId xmlns:p14="http://schemas.microsoft.com/office/powerpoint/2010/main" val="11946303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37216"/>
            <a:ext cx="6840760" cy="6857862"/>
          </a:xfrm>
        </p:spPr>
      </p:pic>
    </p:spTree>
    <p:extLst>
      <p:ext uri="{BB962C8B-B14F-4D97-AF65-F5344CB8AC3E}">
        <p14:creationId xmlns:p14="http://schemas.microsoft.com/office/powerpoint/2010/main" val="12780566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-31012"/>
            <a:ext cx="6696744" cy="6964614"/>
          </a:xfrm>
        </p:spPr>
      </p:pic>
    </p:spTree>
    <p:extLst>
      <p:ext uri="{BB962C8B-B14F-4D97-AF65-F5344CB8AC3E}">
        <p14:creationId xmlns:p14="http://schemas.microsoft.com/office/powerpoint/2010/main" val="115227226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918" y="0"/>
            <a:ext cx="7008425" cy="6920821"/>
          </a:xfrm>
        </p:spPr>
      </p:pic>
    </p:spTree>
    <p:extLst>
      <p:ext uri="{BB962C8B-B14F-4D97-AF65-F5344CB8AC3E}">
        <p14:creationId xmlns:p14="http://schemas.microsoft.com/office/powerpoint/2010/main" val="425178489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5900" y="0"/>
            <a:ext cx="61722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7208956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68</TotalTime>
  <Words>515</Words>
  <Application>Microsoft Office PowerPoint</Application>
  <PresentationFormat>Presentazione su schermo (4:3)</PresentationFormat>
  <Paragraphs>44</Paragraphs>
  <Slides>20</Slides>
  <Notes>20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20</vt:i4>
      </vt:variant>
    </vt:vector>
  </HeadingPairs>
  <TitlesOfParts>
    <vt:vector size="21" baseType="lpstr">
      <vt:lpstr>Tema di Office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lenovo</dc:creator>
  <cp:lastModifiedBy>lenovo</cp:lastModifiedBy>
  <cp:revision>8</cp:revision>
  <dcterms:created xsi:type="dcterms:W3CDTF">2016-04-03T13:32:38Z</dcterms:created>
  <dcterms:modified xsi:type="dcterms:W3CDTF">2016-04-03T21:45:53Z</dcterms:modified>
</cp:coreProperties>
</file>