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621E-D914-4FBC-8D31-FCDFB5C6A44F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AEE9-1C86-488A-BE2A-C89D9DA38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4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 Giovanni Battista, 1412-1416, bronzo, cm 255, Firenze, Museo di </a:t>
            </a:r>
            <a:r>
              <a:rPr lang="it-IT" dirty="0" err="1" smtClean="0"/>
              <a:t>Orsanmichele</a:t>
            </a:r>
            <a:r>
              <a:rPr lang="it-IT" dirty="0" smtClean="0"/>
              <a:t>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516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Stefano, 1425-1429,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61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Stefano, particolare, 1425-1429,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67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Stefano, particolare, 1425-1429,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84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Stefano, particolare, 1425-1429,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65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</a:t>
            </a:r>
            <a:r>
              <a:rPr lang="it-IT" smtClean="0"/>
              <a:t>, particolare, 1425-1429</a:t>
            </a:r>
            <a:r>
              <a:rPr lang="it-IT" dirty="0" smtClean="0"/>
              <a:t>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7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 Giovanni Battista, 1412-1416, bronzo, cm 255, San Giovanni battista, particolare, Firenze, Museo di </a:t>
            </a:r>
            <a:r>
              <a:rPr lang="it-IT" dirty="0" err="1" smtClean="0"/>
              <a:t>Orsanmichele</a:t>
            </a:r>
            <a:r>
              <a:rPr lang="it-IT" dirty="0" smtClean="0"/>
              <a:t>,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86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 Giovanni Battista, 1412-1416, bronzo, cm 255, San Giovanni </a:t>
            </a:r>
            <a:r>
              <a:rPr lang="it-IT" smtClean="0"/>
              <a:t>Battista, particolare</a:t>
            </a:r>
            <a:r>
              <a:rPr lang="it-IT" dirty="0" smtClean="0"/>
              <a:t>, Firenze, Museo di </a:t>
            </a:r>
            <a:r>
              <a:rPr lang="it-IT" dirty="0" err="1" smtClean="0"/>
              <a:t>Orsanmichele</a:t>
            </a:r>
            <a:r>
              <a:rPr lang="it-IT" dirty="0" smtClean="0"/>
              <a:t>,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12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San Matteo, 1419-1423, bronzo, h. cm 270, Firenze, Museo di </a:t>
            </a:r>
            <a:r>
              <a:rPr lang="it-IT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78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San Matteo, particolare, 1419-1423, bronzo, h. cm 270, Firenze, Museo di </a:t>
            </a:r>
            <a:r>
              <a:rPr lang="it-IT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97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San Matteo, particolare, 1419-1423, bronzo, h. cm 270, Firenze, Museo di </a:t>
            </a:r>
            <a:r>
              <a:rPr lang="it-IT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7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San Matteo</a:t>
            </a:r>
            <a:r>
              <a:rPr lang="it-IT" smtClean="0"/>
              <a:t>, particolare, 1419-1423</a:t>
            </a:r>
            <a:r>
              <a:rPr lang="it-IT" dirty="0" smtClean="0"/>
              <a:t>, bronzo, h. cm 270, Firenze, Museo di </a:t>
            </a:r>
            <a:r>
              <a:rPr lang="it-IT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64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Stefano, 1425-1429,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0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Lorenzo </a:t>
            </a:r>
            <a:r>
              <a:rPr lang="it-IT" dirty="0" err="1" smtClean="0"/>
              <a:t>Ghiberti</a:t>
            </a:r>
            <a:r>
              <a:rPr lang="it-IT" dirty="0" smtClean="0"/>
              <a:t>, Santo Stefano, 1425-1429, bronzo, h.</a:t>
            </a:r>
            <a:r>
              <a:rPr lang="it-IT" baseline="0" dirty="0" smtClean="0"/>
              <a:t> cm 230, Firenze, Museo di </a:t>
            </a:r>
            <a:r>
              <a:rPr lang="it-IT" baseline="0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4AEE9-1C86-488A-BE2A-C89D9DA382B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3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61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4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39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85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6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96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6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1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37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06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5FCFD-E3EF-479C-9629-BBF2078C348B}" type="datetimeFigureOut">
              <a:rPr lang="it-IT" smtClean="0"/>
              <a:t>03/04/2016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51BF7-5124-4205-9A72-A7CA3C2149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90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8" y="0"/>
            <a:ext cx="4719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7556"/>
            <a:ext cx="4469261" cy="7001844"/>
          </a:xfrm>
        </p:spPr>
      </p:pic>
    </p:spTree>
    <p:extLst>
      <p:ext uri="{BB962C8B-B14F-4D97-AF65-F5344CB8AC3E}">
        <p14:creationId xmlns:p14="http://schemas.microsoft.com/office/powerpoint/2010/main" val="210707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79" y="0"/>
            <a:ext cx="5813795" cy="6858000"/>
          </a:xfrm>
        </p:spPr>
      </p:pic>
    </p:spTree>
    <p:extLst>
      <p:ext uri="{BB962C8B-B14F-4D97-AF65-F5344CB8AC3E}">
        <p14:creationId xmlns:p14="http://schemas.microsoft.com/office/powerpoint/2010/main" val="86182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95141"/>
            <a:ext cx="2664296" cy="6974189"/>
          </a:xfrm>
        </p:spPr>
      </p:pic>
    </p:spTree>
    <p:extLst>
      <p:ext uri="{BB962C8B-B14F-4D97-AF65-F5344CB8AC3E}">
        <p14:creationId xmlns:p14="http://schemas.microsoft.com/office/powerpoint/2010/main" val="305706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4" y="0"/>
            <a:ext cx="5625100" cy="6858000"/>
          </a:xfrm>
        </p:spPr>
      </p:pic>
    </p:spTree>
    <p:extLst>
      <p:ext uri="{BB962C8B-B14F-4D97-AF65-F5344CB8AC3E}">
        <p14:creationId xmlns:p14="http://schemas.microsoft.com/office/powerpoint/2010/main" val="64713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7" y="0"/>
            <a:ext cx="5380504" cy="6858000"/>
          </a:xfrm>
        </p:spPr>
      </p:pic>
    </p:spTree>
    <p:extLst>
      <p:ext uri="{BB962C8B-B14F-4D97-AF65-F5344CB8AC3E}">
        <p14:creationId xmlns:p14="http://schemas.microsoft.com/office/powerpoint/2010/main" val="31728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08" y="0"/>
            <a:ext cx="5014452" cy="6858000"/>
          </a:xfrm>
        </p:spPr>
      </p:pic>
    </p:spTree>
    <p:extLst>
      <p:ext uri="{BB962C8B-B14F-4D97-AF65-F5344CB8AC3E}">
        <p14:creationId xmlns:p14="http://schemas.microsoft.com/office/powerpoint/2010/main" val="12805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65" y="0"/>
            <a:ext cx="5299796" cy="7029400"/>
          </a:xfrm>
        </p:spPr>
      </p:pic>
    </p:spTree>
    <p:extLst>
      <p:ext uri="{BB962C8B-B14F-4D97-AF65-F5344CB8AC3E}">
        <p14:creationId xmlns:p14="http://schemas.microsoft.com/office/powerpoint/2010/main" val="303071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4678"/>
            <a:ext cx="3096344" cy="6929915"/>
          </a:xfrm>
        </p:spPr>
      </p:pic>
    </p:spTree>
    <p:extLst>
      <p:ext uri="{BB962C8B-B14F-4D97-AF65-F5344CB8AC3E}">
        <p14:creationId xmlns:p14="http://schemas.microsoft.com/office/powerpoint/2010/main" val="413056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1" y="0"/>
            <a:ext cx="5748419" cy="6879255"/>
          </a:xfrm>
        </p:spPr>
      </p:pic>
    </p:spTree>
    <p:extLst>
      <p:ext uri="{BB962C8B-B14F-4D97-AF65-F5344CB8AC3E}">
        <p14:creationId xmlns:p14="http://schemas.microsoft.com/office/powerpoint/2010/main" val="364100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-34922"/>
            <a:ext cx="4965869" cy="6892922"/>
          </a:xfrm>
        </p:spPr>
      </p:pic>
    </p:spTree>
    <p:extLst>
      <p:ext uri="{BB962C8B-B14F-4D97-AF65-F5344CB8AC3E}">
        <p14:creationId xmlns:p14="http://schemas.microsoft.com/office/powerpoint/2010/main" val="151913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74" y="0"/>
            <a:ext cx="5438990" cy="6860492"/>
          </a:xfrm>
        </p:spPr>
      </p:pic>
    </p:spTree>
    <p:extLst>
      <p:ext uri="{BB962C8B-B14F-4D97-AF65-F5344CB8AC3E}">
        <p14:creationId xmlns:p14="http://schemas.microsoft.com/office/powerpoint/2010/main" val="124891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71"/>
            <a:ext cx="3096344" cy="6856191"/>
          </a:xfrm>
        </p:spPr>
      </p:pic>
    </p:spTree>
    <p:extLst>
      <p:ext uri="{BB962C8B-B14F-4D97-AF65-F5344CB8AC3E}">
        <p14:creationId xmlns:p14="http://schemas.microsoft.com/office/powerpoint/2010/main" val="8185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8" y="20069"/>
            <a:ext cx="5707808" cy="695739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096344" cy="70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25" y="0"/>
            <a:ext cx="5764163" cy="7020457"/>
          </a:xfrm>
        </p:spPr>
      </p:pic>
    </p:spTree>
    <p:extLst>
      <p:ext uri="{BB962C8B-B14F-4D97-AF65-F5344CB8AC3E}">
        <p14:creationId xmlns:p14="http://schemas.microsoft.com/office/powerpoint/2010/main" val="373093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5250"/>
            <a:ext cx="6912768" cy="6912768"/>
          </a:xfrm>
        </p:spPr>
      </p:pic>
    </p:spTree>
    <p:extLst>
      <p:ext uri="{BB962C8B-B14F-4D97-AF65-F5344CB8AC3E}">
        <p14:creationId xmlns:p14="http://schemas.microsoft.com/office/powerpoint/2010/main" val="513078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308</Words>
  <Application>Microsoft Office PowerPoint</Application>
  <PresentationFormat>Presentazione su schermo (4:3)</PresentationFormat>
  <Paragraphs>28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2016-04-03T13:25:21Z</dcterms:created>
  <dcterms:modified xsi:type="dcterms:W3CDTF">2016-04-03T19:43:52Z</dcterms:modified>
</cp:coreProperties>
</file>