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1C355-0FA6-4FEE-B676-64B6B2217227}" type="datetimeFigureOut">
              <a:rPr lang="it-IT" smtClean="0"/>
              <a:t>06/04/2016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D525E-F3A6-4AEE-B362-994D6D0487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0641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Giambologna</a:t>
            </a:r>
            <a:r>
              <a:rPr lang="it-IT" dirty="0" smtClean="0"/>
              <a:t>,</a:t>
            </a:r>
            <a:r>
              <a:rPr lang="it-IT" baseline="0" dirty="0" smtClean="0"/>
              <a:t> Fontana del Nettuno, 1563-1566, bronzi e pietre, Bologna, Piazza maggiore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D525E-F3A6-4AEE-B362-994D6D04874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281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Giambologna</a:t>
            </a:r>
            <a:r>
              <a:rPr lang="it-IT" dirty="0" smtClean="0"/>
              <a:t>, Fontana di Oceano, particolare, 1571-1576, bacino di</a:t>
            </a:r>
            <a:r>
              <a:rPr lang="it-IT" baseline="0" dirty="0" smtClean="0"/>
              <a:t> granito, statue di marmo, Firenze, Giardino di Boli, Isolotto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D525E-F3A6-4AEE-B362-994D6D04874C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3496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Giambologna</a:t>
            </a:r>
            <a:r>
              <a:rPr lang="it-IT" dirty="0" smtClean="0"/>
              <a:t>, Fontana di Oceano, particolare, 1571-1576, bacino di</a:t>
            </a:r>
            <a:r>
              <a:rPr lang="it-IT" baseline="0" dirty="0" smtClean="0"/>
              <a:t> granito, statue di marmo, Firenze, Giardino di Boli, Isolotto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D525E-F3A6-4AEE-B362-994D6D04874C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6685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Giambologna</a:t>
            </a:r>
            <a:r>
              <a:rPr lang="it-IT" dirty="0" smtClean="0"/>
              <a:t>, Fontana di Oceano, particolare, 1571-1576, bacino di</a:t>
            </a:r>
            <a:r>
              <a:rPr lang="it-IT" baseline="0" dirty="0" smtClean="0"/>
              <a:t> granito, statue di marmo, Firenze, Giardino di Boli, Isolotto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D525E-F3A6-4AEE-B362-994D6D04874C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688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Giambologna</a:t>
            </a:r>
            <a:r>
              <a:rPr lang="it-IT" dirty="0" smtClean="0"/>
              <a:t>, Progetto per la Fontana, disegno, Oxford, </a:t>
            </a:r>
            <a:r>
              <a:rPr lang="it-IT" dirty="0" err="1" smtClean="0"/>
              <a:t>Ashmolean</a:t>
            </a:r>
            <a:r>
              <a:rPr lang="it-IT" dirty="0" smtClean="0"/>
              <a:t> </a:t>
            </a:r>
            <a:r>
              <a:rPr lang="it-IT" dirty="0" err="1" smtClean="0"/>
              <a:t>Museum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D525E-F3A6-4AEE-B362-994D6D04874C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137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Giusto </a:t>
            </a:r>
            <a:r>
              <a:rPr lang="it-IT" dirty="0" err="1" smtClean="0"/>
              <a:t>Utens</a:t>
            </a:r>
            <a:r>
              <a:rPr lang="it-IT" dirty="0" smtClean="0"/>
              <a:t>, Veduta del Giardino di </a:t>
            </a:r>
            <a:r>
              <a:rPr lang="it-IT" dirty="0" err="1" smtClean="0"/>
              <a:t>Bololi</a:t>
            </a:r>
            <a:r>
              <a:rPr lang="it-IT" dirty="0" smtClean="0"/>
              <a:t>, particolare, Firenze, Depositi delle </a:t>
            </a:r>
            <a:r>
              <a:rPr lang="it-IT" smtClean="0"/>
              <a:t>Gallerie fiorentine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D525E-F3A6-4AEE-B362-994D6D04874C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76252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Giambologna</a:t>
            </a:r>
            <a:r>
              <a:rPr lang="it-IT" dirty="0" smtClean="0"/>
              <a:t>, Venere della </a:t>
            </a:r>
            <a:r>
              <a:rPr lang="it-IT" dirty="0" err="1" smtClean="0"/>
              <a:t>Grotticella</a:t>
            </a:r>
            <a:r>
              <a:rPr lang="it-IT" dirty="0" smtClean="0"/>
              <a:t>, 1575 circa, marmo, h. cm 131, Firenze, Giardino di </a:t>
            </a:r>
            <a:r>
              <a:rPr lang="it-IT" dirty="0" err="1" smtClean="0"/>
              <a:t>Boboli</a:t>
            </a:r>
            <a:r>
              <a:rPr lang="it-IT" dirty="0" smtClean="0"/>
              <a:t>, Grotta del </a:t>
            </a:r>
            <a:r>
              <a:rPr lang="it-IT" dirty="0" err="1" smtClean="0"/>
              <a:t>Buontalenti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D525E-F3A6-4AEE-B362-994D6D04874C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242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Giambologna</a:t>
            </a:r>
            <a:r>
              <a:rPr lang="it-IT" dirty="0" smtClean="0"/>
              <a:t>, Venere della </a:t>
            </a:r>
            <a:r>
              <a:rPr lang="it-IT" dirty="0" err="1" smtClean="0"/>
              <a:t>Grotticella</a:t>
            </a:r>
            <a:r>
              <a:rPr lang="it-IT" dirty="0" smtClean="0"/>
              <a:t>, 1575 circa, marmo, h. cm 131, Firenze, Giardino di </a:t>
            </a:r>
            <a:r>
              <a:rPr lang="it-IT" dirty="0" err="1" smtClean="0"/>
              <a:t>Boboli</a:t>
            </a:r>
            <a:r>
              <a:rPr lang="it-IT" dirty="0" smtClean="0"/>
              <a:t>, Grotta del </a:t>
            </a:r>
            <a:r>
              <a:rPr lang="it-IT" dirty="0" err="1" smtClean="0"/>
              <a:t>Buontalenti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D525E-F3A6-4AEE-B362-994D6D04874C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02826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Giambologna</a:t>
            </a:r>
            <a:r>
              <a:rPr lang="it-IT" dirty="0" smtClean="0"/>
              <a:t>, Venere della </a:t>
            </a:r>
            <a:r>
              <a:rPr lang="it-IT" dirty="0" err="1" smtClean="0"/>
              <a:t>Grotticella</a:t>
            </a:r>
            <a:r>
              <a:rPr lang="it-IT" dirty="0" smtClean="0"/>
              <a:t>, 1575 circa, marmo, h. cm 131, Firenze, Giardino di </a:t>
            </a:r>
            <a:r>
              <a:rPr lang="it-IT" dirty="0" err="1" smtClean="0"/>
              <a:t>Boboli</a:t>
            </a:r>
            <a:r>
              <a:rPr lang="it-IT" dirty="0" smtClean="0"/>
              <a:t>, Grotta del </a:t>
            </a:r>
            <a:r>
              <a:rPr lang="it-IT" dirty="0" err="1" smtClean="0"/>
              <a:t>Buontalenti</a:t>
            </a:r>
            <a:endParaRPr lang="it-IT" smtClean="0"/>
          </a:p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D525E-F3A6-4AEE-B362-994D6D04874C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02063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Giambologna</a:t>
            </a:r>
            <a:r>
              <a:rPr lang="it-IT" dirty="0" smtClean="0"/>
              <a:t>, Appennino, 1580, pietra, lava, ferro, h. m 10 circa, Firenze, Parco della villa di Pratolino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D525E-F3A6-4AEE-B362-994D6D04874C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3503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Giambologna</a:t>
            </a:r>
            <a:r>
              <a:rPr lang="it-IT" dirty="0" smtClean="0"/>
              <a:t>, Modello in </a:t>
            </a:r>
            <a:r>
              <a:rPr lang="it-IT" dirty="0" err="1" smtClean="0"/>
              <a:t>terracottaper</a:t>
            </a:r>
            <a:r>
              <a:rPr lang="it-IT" dirty="0" smtClean="0"/>
              <a:t> L’Appennino.</a:t>
            </a:r>
            <a:r>
              <a:rPr lang="it-IT" baseline="0" dirty="0" smtClean="0"/>
              <a:t> Firenze, Museo Nazionale del Bargello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D525E-F3A6-4AEE-B362-994D6D04874C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5273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Giambologna</a:t>
            </a:r>
            <a:r>
              <a:rPr lang="it-IT" dirty="0" smtClean="0"/>
              <a:t>,</a:t>
            </a:r>
            <a:r>
              <a:rPr lang="it-IT" baseline="0" dirty="0" smtClean="0"/>
              <a:t> Fontana del Nettuno, particolare, 1563-1566, bronzi e pietre, Bologna, Piazza maggiore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D525E-F3A6-4AEE-B362-994D6D04874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79694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Giambologna</a:t>
            </a:r>
            <a:r>
              <a:rPr lang="it-IT" dirty="0" smtClean="0"/>
              <a:t>, Appennino, 1580, pietra, lava, ferro, h. </a:t>
            </a:r>
            <a:r>
              <a:rPr lang="it-IT" smtClean="0"/>
              <a:t>m 10 circa, Firenze, Parco della villa di Pratolino </a:t>
            </a:r>
          </a:p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D525E-F3A6-4AEE-B362-994D6D04874C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13901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Giambologna</a:t>
            </a:r>
            <a:r>
              <a:rPr lang="it-IT" dirty="0" smtClean="0"/>
              <a:t>, Monumento equestre di Cosimo I de’ Medici, 1587-1599, bronzo, Firenze, Piazza della Signoria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D525E-F3A6-4AEE-B362-994D6D04874C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72634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Giambologna</a:t>
            </a:r>
            <a:r>
              <a:rPr lang="it-IT" dirty="0" smtClean="0"/>
              <a:t>, Monumento equestre di Cosimo I de’ Medici, particolare, 1587-1599, bronzo, Firenze, Piazza della Signoria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D525E-F3A6-4AEE-B362-994D6D04874C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60706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Giambologna</a:t>
            </a:r>
            <a:r>
              <a:rPr lang="it-IT" dirty="0" smtClean="0"/>
              <a:t>, Monumento equestre di Cosimo I de’ Medici, Ingresso trionfale in Siena, 1587-1599, bronzo, Firenze, Piazza della Signoria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D525E-F3A6-4AEE-B362-994D6D04874C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683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Giambologna</a:t>
            </a:r>
            <a:r>
              <a:rPr lang="it-IT" dirty="0" smtClean="0"/>
              <a:t>, Monumento equestre di Cosimo I de’ Medici, Incoronazione di Cosimo Granduca, 1587-1599, bronzo, Firenze, Piazza della Signoria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D525E-F3A6-4AEE-B362-994D6D04874C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6888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Giambologna</a:t>
            </a:r>
            <a:r>
              <a:rPr lang="it-IT" dirty="0" smtClean="0"/>
              <a:t>, Monumento equestre di Cosimo I de’ Medici, Lapide, 1587-1599, bronzo, Firenze, Piazza della Signoria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D525E-F3A6-4AEE-B362-994D6D04874C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75501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Giambologna</a:t>
            </a:r>
            <a:r>
              <a:rPr lang="it-IT" smtClean="0"/>
              <a:t>, Monumento equestre di Cosimo I de’ Medici, 1587-1599, bronzo, Firenze, Piazza della Signoria</a:t>
            </a:r>
          </a:p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D525E-F3A6-4AEE-B362-994D6D04874C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10622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Giambologna</a:t>
            </a:r>
            <a:r>
              <a:rPr lang="it-IT" dirty="0" smtClean="0"/>
              <a:t>, </a:t>
            </a:r>
            <a:r>
              <a:rPr lang="it-IT" dirty="0" err="1" smtClean="0"/>
              <a:t>ferdinando</a:t>
            </a:r>
            <a:r>
              <a:rPr lang="it-IT" dirty="0" smtClean="0"/>
              <a:t> I a cavallo, 1600, bronzo, </a:t>
            </a:r>
            <a:r>
              <a:rPr lang="it-IT" baseline="0" dirty="0" smtClean="0"/>
              <a:t> cm 64 X 57,4, Vienna Collezione dei principi del Liechtenstein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D525E-F3A6-4AEE-B362-994D6D04874C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8239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Giambologna</a:t>
            </a:r>
            <a:r>
              <a:rPr lang="it-IT" dirty="0" smtClean="0"/>
              <a:t>,</a:t>
            </a:r>
            <a:r>
              <a:rPr lang="it-IT" baseline="0" dirty="0" smtClean="0"/>
              <a:t> Fontana del Nettuno, particolare, 1563-1566, bronzi e pietre, Bologna, Piazza maggiore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D525E-F3A6-4AEE-B362-994D6D04874C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1958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Giambologna</a:t>
            </a:r>
            <a:r>
              <a:rPr lang="it-IT" dirty="0" smtClean="0"/>
              <a:t>,</a:t>
            </a:r>
            <a:r>
              <a:rPr lang="it-IT" baseline="0" dirty="0" smtClean="0"/>
              <a:t> Fontana del Nettuno, particolare, 1563-1566, bronzi e pietre, Bologna, Piazza maggiore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D525E-F3A6-4AEE-B362-994D6D04874C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6144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Giambologna</a:t>
            </a:r>
            <a:r>
              <a:rPr lang="it-IT" dirty="0" smtClean="0"/>
              <a:t>,</a:t>
            </a:r>
            <a:r>
              <a:rPr lang="it-IT" baseline="0" dirty="0" smtClean="0"/>
              <a:t> Fontana del Nettuno</a:t>
            </a:r>
            <a:r>
              <a:rPr lang="it-IT" baseline="0" smtClean="0"/>
              <a:t>, particolare, 1563-1566</a:t>
            </a:r>
            <a:r>
              <a:rPr lang="it-IT" baseline="0" dirty="0" smtClean="0"/>
              <a:t>, bronzi e pietre, Bologna, Piazza maggiore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D525E-F3A6-4AEE-B362-994D6D04874C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1257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Giambologna</a:t>
            </a:r>
            <a:r>
              <a:rPr lang="it-IT" dirty="0" smtClean="0"/>
              <a:t>, Firenze, 1570-1571 circa, bronzo, h. cm 125, Firenze, Villa La Petraia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D525E-F3A6-4AEE-B362-994D6D04874C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6129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Giambologna</a:t>
            </a:r>
            <a:r>
              <a:rPr lang="it-IT" dirty="0" smtClean="0"/>
              <a:t>, Firenze, 1570-1571 circa, bronzo, h. cm 125, Firenze, Villa La Petraia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D525E-F3A6-4AEE-B362-994D6D04874C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1154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Giambologna</a:t>
            </a:r>
            <a:r>
              <a:rPr lang="it-IT" dirty="0" smtClean="0"/>
              <a:t>, Fontana di Oceano, 1571-1576, bacino di</a:t>
            </a:r>
            <a:r>
              <a:rPr lang="it-IT" baseline="0" dirty="0" smtClean="0"/>
              <a:t> granito, statue di marmo, Firenze, Giardino di Boli, Isolotto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D525E-F3A6-4AEE-B362-994D6D04874C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7542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Giambologna</a:t>
            </a:r>
            <a:r>
              <a:rPr lang="it-IT" dirty="0" smtClean="0"/>
              <a:t>, Fontana di Oceano, particolare, 571-1576, bacino di</a:t>
            </a:r>
            <a:r>
              <a:rPr lang="it-IT" baseline="0" dirty="0" smtClean="0"/>
              <a:t> granito, statue di marmo, Firenze, Giardino di Boli, Isolotto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D525E-F3A6-4AEE-B362-994D6D04874C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3708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0D9C-E918-4A47-9B5A-982D7F95AD27}" type="datetimeFigureOut">
              <a:rPr lang="it-IT" smtClean="0"/>
              <a:t>06/04/2016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877F-CB39-4BDD-9ABB-7A2447128F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8563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0D9C-E918-4A47-9B5A-982D7F95AD27}" type="datetimeFigureOut">
              <a:rPr lang="it-IT" smtClean="0"/>
              <a:t>06/04/2016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877F-CB39-4BDD-9ABB-7A2447128F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7809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0D9C-E918-4A47-9B5A-982D7F95AD27}" type="datetimeFigureOut">
              <a:rPr lang="it-IT" smtClean="0"/>
              <a:t>06/04/2016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877F-CB39-4BDD-9ABB-7A2447128F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227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0D9C-E918-4A47-9B5A-982D7F95AD27}" type="datetimeFigureOut">
              <a:rPr lang="it-IT" smtClean="0"/>
              <a:t>06/04/2016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877F-CB39-4BDD-9ABB-7A2447128F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0817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0D9C-E918-4A47-9B5A-982D7F95AD27}" type="datetimeFigureOut">
              <a:rPr lang="it-IT" smtClean="0"/>
              <a:t>06/04/2016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877F-CB39-4BDD-9ABB-7A2447128F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093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0D9C-E918-4A47-9B5A-982D7F95AD27}" type="datetimeFigureOut">
              <a:rPr lang="it-IT" smtClean="0"/>
              <a:t>06/04/2016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877F-CB39-4BDD-9ABB-7A2447128F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908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0D9C-E918-4A47-9B5A-982D7F95AD27}" type="datetimeFigureOut">
              <a:rPr lang="it-IT" smtClean="0"/>
              <a:t>06/04/2016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877F-CB39-4BDD-9ABB-7A2447128F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88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0D9C-E918-4A47-9B5A-982D7F95AD27}" type="datetimeFigureOut">
              <a:rPr lang="it-IT" smtClean="0"/>
              <a:t>06/04/2016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877F-CB39-4BDD-9ABB-7A2447128F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7341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0D9C-E918-4A47-9B5A-982D7F95AD27}" type="datetimeFigureOut">
              <a:rPr lang="it-IT" smtClean="0"/>
              <a:t>06/04/2016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877F-CB39-4BDD-9ABB-7A2447128F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6092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0D9C-E918-4A47-9B5A-982D7F95AD27}" type="datetimeFigureOut">
              <a:rPr lang="it-IT" smtClean="0"/>
              <a:t>06/04/2016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877F-CB39-4BDD-9ABB-7A2447128F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3029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0D9C-E918-4A47-9B5A-982D7F95AD27}" type="datetimeFigureOut">
              <a:rPr lang="it-IT" smtClean="0"/>
              <a:t>06/04/2016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877F-CB39-4BDD-9ABB-7A2447128F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8273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D0D9C-E918-4A47-9B5A-982D7F95AD27}" type="datetimeFigureOut">
              <a:rPr lang="it-IT" smtClean="0"/>
              <a:t>06/04/2016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8877F-CB39-4BDD-9ABB-7A2447128F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843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90" y="0"/>
            <a:ext cx="5309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79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-8372"/>
            <a:ext cx="4752527" cy="6906016"/>
          </a:xfrm>
        </p:spPr>
      </p:pic>
    </p:spTree>
    <p:extLst>
      <p:ext uri="{BB962C8B-B14F-4D97-AF65-F5344CB8AC3E}">
        <p14:creationId xmlns:p14="http://schemas.microsoft.com/office/powerpoint/2010/main" val="2638151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456" y="0"/>
            <a:ext cx="4985792" cy="6994992"/>
          </a:xfrm>
        </p:spPr>
      </p:pic>
    </p:spTree>
    <p:extLst>
      <p:ext uri="{BB962C8B-B14F-4D97-AF65-F5344CB8AC3E}">
        <p14:creationId xmlns:p14="http://schemas.microsoft.com/office/powerpoint/2010/main" val="2698626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-8372"/>
            <a:ext cx="4752527" cy="6906016"/>
          </a:xfrm>
        </p:spPr>
      </p:pic>
    </p:spTree>
    <p:extLst>
      <p:ext uri="{BB962C8B-B14F-4D97-AF65-F5344CB8AC3E}">
        <p14:creationId xmlns:p14="http://schemas.microsoft.com/office/powerpoint/2010/main" val="3880973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" y="0"/>
            <a:ext cx="9144000" cy="5795492"/>
          </a:xfrm>
        </p:spPr>
      </p:pic>
    </p:spTree>
    <p:extLst>
      <p:ext uri="{BB962C8B-B14F-4D97-AF65-F5344CB8AC3E}">
        <p14:creationId xmlns:p14="http://schemas.microsoft.com/office/powerpoint/2010/main" val="1557141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-7105"/>
            <a:ext cx="4555086" cy="5373216"/>
          </a:xfr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7"/>
            <a:ext cx="4505917" cy="537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40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-14887"/>
            <a:ext cx="4752528" cy="6872888"/>
          </a:xfrm>
        </p:spPr>
      </p:pic>
    </p:spTree>
    <p:extLst>
      <p:ext uri="{BB962C8B-B14F-4D97-AF65-F5344CB8AC3E}">
        <p14:creationId xmlns:p14="http://schemas.microsoft.com/office/powerpoint/2010/main" val="3269241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-43253"/>
            <a:ext cx="2664295" cy="6882765"/>
          </a:xfrm>
        </p:spPr>
      </p:pic>
    </p:spTree>
    <p:extLst>
      <p:ext uri="{BB962C8B-B14F-4D97-AF65-F5344CB8AC3E}">
        <p14:creationId xmlns:p14="http://schemas.microsoft.com/office/powerpoint/2010/main" val="2679716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2376264" cy="6840763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334"/>
            <a:ext cx="5752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91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-21049"/>
            <a:ext cx="5256584" cy="6915825"/>
          </a:xfrm>
        </p:spPr>
      </p:pic>
    </p:spTree>
    <p:extLst>
      <p:ext uri="{BB962C8B-B14F-4D97-AF65-F5344CB8AC3E}">
        <p14:creationId xmlns:p14="http://schemas.microsoft.com/office/powerpoint/2010/main" val="2891076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7" y="0"/>
            <a:ext cx="8573393" cy="6858715"/>
          </a:xfrm>
        </p:spPr>
      </p:pic>
    </p:spTree>
    <p:extLst>
      <p:ext uri="{BB962C8B-B14F-4D97-AF65-F5344CB8AC3E}">
        <p14:creationId xmlns:p14="http://schemas.microsoft.com/office/powerpoint/2010/main" val="1633589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14" y="0"/>
            <a:ext cx="5902473" cy="6888534"/>
          </a:xfrm>
        </p:spPr>
      </p:pic>
    </p:spTree>
    <p:extLst>
      <p:ext uri="{BB962C8B-B14F-4D97-AF65-F5344CB8AC3E}">
        <p14:creationId xmlns:p14="http://schemas.microsoft.com/office/powerpoint/2010/main" val="918065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-51838"/>
            <a:ext cx="4829456" cy="6909838"/>
          </a:xfrm>
        </p:spPr>
      </p:pic>
    </p:spTree>
    <p:extLst>
      <p:ext uri="{BB962C8B-B14F-4D97-AF65-F5344CB8AC3E}">
        <p14:creationId xmlns:p14="http://schemas.microsoft.com/office/powerpoint/2010/main" val="1845474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689" y="0"/>
            <a:ext cx="5253567" cy="6881433"/>
          </a:xfrm>
        </p:spPr>
      </p:pic>
    </p:spTree>
    <p:extLst>
      <p:ext uri="{BB962C8B-B14F-4D97-AF65-F5344CB8AC3E}">
        <p14:creationId xmlns:p14="http://schemas.microsoft.com/office/powerpoint/2010/main" val="3989959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88640"/>
            <a:ext cx="5470989" cy="6858000"/>
          </a:xfrm>
          <a:prstGeom prst="rect">
            <a:avLst/>
          </a:prstGeom>
        </p:spPr>
      </p:pic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" y="0"/>
            <a:ext cx="3345129" cy="6913267"/>
          </a:xfrm>
        </p:spPr>
      </p:pic>
    </p:spTree>
    <p:extLst>
      <p:ext uri="{BB962C8B-B14F-4D97-AF65-F5344CB8AC3E}">
        <p14:creationId xmlns:p14="http://schemas.microsoft.com/office/powerpoint/2010/main" val="1484916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252"/>
            <a:ext cx="4937299" cy="5578507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0"/>
            <a:ext cx="5205239" cy="555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87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25448" cy="5373216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637" y="10019"/>
            <a:ext cx="4976238" cy="529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564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-93986"/>
            <a:ext cx="3312368" cy="7001144"/>
          </a:xfrm>
        </p:spPr>
      </p:pic>
    </p:spTree>
    <p:extLst>
      <p:ext uri="{BB962C8B-B14F-4D97-AF65-F5344CB8AC3E}">
        <p14:creationId xmlns:p14="http://schemas.microsoft.com/office/powerpoint/2010/main" val="2249529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68" y="0"/>
            <a:ext cx="5263288" cy="6871515"/>
          </a:xfrm>
        </p:spPr>
      </p:pic>
    </p:spTree>
    <p:extLst>
      <p:ext uri="{BB962C8B-B14F-4D97-AF65-F5344CB8AC3E}">
        <p14:creationId xmlns:p14="http://schemas.microsoft.com/office/powerpoint/2010/main" val="2481616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492"/>
            <a:ext cx="5501982" cy="6849508"/>
          </a:xfrm>
        </p:spPr>
      </p:pic>
    </p:spTree>
    <p:extLst>
      <p:ext uri="{BB962C8B-B14F-4D97-AF65-F5344CB8AC3E}">
        <p14:creationId xmlns:p14="http://schemas.microsoft.com/office/powerpoint/2010/main" val="2237623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-18802"/>
            <a:ext cx="5472608" cy="6861180"/>
          </a:xfrm>
        </p:spPr>
      </p:pic>
    </p:spTree>
    <p:extLst>
      <p:ext uri="{BB962C8B-B14F-4D97-AF65-F5344CB8AC3E}">
        <p14:creationId xmlns:p14="http://schemas.microsoft.com/office/powerpoint/2010/main" val="3603085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-63705"/>
            <a:ext cx="5400599" cy="7012297"/>
          </a:xfrm>
        </p:spPr>
      </p:pic>
    </p:spTree>
    <p:extLst>
      <p:ext uri="{BB962C8B-B14F-4D97-AF65-F5344CB8AC3E}">
        <p14:creationId xmlns:p14="http://schemas.microsoft.com/office/powerpoint/2010/main" val="1803731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0"/>
            <a:ext cx="5309418" cy="6858000"/>
          </a:xfrm>
        </p:spPr>
      </p:pic>
    </p:spTree>
    <p:extLst>
      <p:ext uri="{BB962C8B-B14F-4D97-AF65-F5344CB8AC3E}">
        <p14:creationId xmlns:p14="http://schemas.microsoft.com/office/powerpoint/2010/main" val="1797038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155" y="0"/>
            <a:ext cx="5802922" cy="6858000"/>
          </a:xfrm>
        </p:spPr>
      </p:pic>
    </p:spTree>
    <p:extLst>
      <p:ext uri="{BB962C8B-B14F-4D97-AF65-F5344CB8AC3E}">
        <p14:creationId xmlns:p14="http://schemas.microsoft.com/office/powerpoint/2010/main" val="2842155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086" y="0"/>
            <a:ext cx="4550138" cy="6937097"/>
          </a:xfrm>
        </p:spPr>
      </p:pic>
    </p:spTree>
    <p:extLst>
      <p:ext uri="{BB962C8B-B14F-4D97-AF65-F5344CB8AC3E}">
        <p14:creationId xmlns:p14="http://schemas.microsoft.com/office/powerpoint/2010/main" val="2587959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-62814"/>
            <a:ext cx="5256584" cy="6990187"/>
          </a:xfrm>
        </p:spPr>
      </p:pic>
    </p:spTree>
    <p:extLst>
      <p:ext uri="{BB962C8B-B14F-4D97-AF65-F5344CB8AC3E}">
        <p14:creationId xmlns:p14="http://schemas.microsoft.com/office/powerpoint/2010/main" val="104006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-43252"/>
            <a:ext cx="5400600" cy="6975775"/>
          </a:xfrm>
        </p:spPr>
      </p:pic>
    </p:spTree>
    <p:extLst>
      <p:ext uri="{BB962C8B-B14F-4D97-AF65-F5344CB8AC3E}">
        <p14:creationId xmlns:p14="http://schemas.microsoft.com/office/powerpoint/2010/main" val="19131668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600</Words>
  <Application>Microsoft Office PowerPoint</Application>
  <PresentationFormat>Presentazione su schermo (4:3)</PresentationFormat>
  <Paragraphs>54</Paragraphs>
  <Slides>27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11</cp:revision>
  <dcterms:created xsi:type="dcterms:W3CDTF">2016-04-05T12:13:16Z</dcterms:created>
  <dcterms:modified xsi:type="dcterms:W3CDTF">2016-04-06T13:58:05Z</dcterms:modified>
</cp:coreProperties>
</file>