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FABAD-1103-48E9-9225-02FDAA5D2094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A543-7575-4175-9331-D824F8CA3C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65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Venere inginocchiata in atto di asciugarsi, particolare, 1560-1565, bronzo, h. cm 25,3, Firenze.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378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Cristo alla colonna, 1580 circa, bronzo h. cm 29, Firenze, Museo nazionale </a:t>
            </a:r>
            <a:r>
              <a:rPr lang="it-IT" smtClean="0"/>
              <a:t>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60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Modello in terracotta per l’Appennino,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52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Uccellatore, 1580-1600, bronzo, h. cm 32, Firenze, Museo nazionale </a:t>
            </a:r>
            <a:r>
              <a:rPr lang="it-IT" smtClean="0"/>
              <a:t>del Bargello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798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</a:t>
            </a:r>
            <a:r>
              <a:rPr lang="it-IT" dirty="0" smtClean="0"/>
              <a:t>, Il nano </a:t>
            </a:r>
            <a:r>
              <a:rPr lang="it-IT" dirty="0" err="1" smtClean="0"/>
              <a:t>Morgante</a:t>
            </a:r>
            <a:r>
              <a:rPr lang="it-IT" dirty="0" smtClean="0"/>
              <a:t> su un mostro marino, 1582, bronzo, h. cm. 36,5,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83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Venere inginocchiata in atto di asciugarsi, 1560-1565, bronzo, h. cm 25,3, Firenze. </a:t>
            </a:r>
            <a:r>
              <a:rPr lang="it-IT" smtClean="0"/>
              <a:t>Museo Nazionale del Bargello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18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Firenze</a:t>
            </a:r>
            <a:r>
              <a:rPr lang="it-IT" baseline="0" dirty="0" smtClean="0"/>
              <a:t> vittoriosa su Pisa, 1565- 1575, marmo, h. cm 260,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459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Firenze</a:t>
            </a:r>
            <a:r>
              <a:rPr lang="it-IT" baseline="0" dirty="0" smtClean="0"/>
              <a:t> vittoriosa su Pisa, particolare, 1565- 1575, marmo, h. cm 260, Firenze, Museo Nazionale del Bargello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19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Firenze</a:t>
            </a:r>
            <a:r>
              <a:rPr lang="it-IT" baseline="0" dirty="0" smtClean="0"/>
              <a:t> vittoriosa su Pisa, 1565- 1575, marmo, h. </a:t>
            </a:r>
            <a:r>
              <a:rPr lang="it-IT" baseline="0" smtClean="0"/>
              <a:t>cm 260, Firenze, Museo Nazionale 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44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Tacchino, </a:t>
            </a:r>
            <a:r>
              <a:rPr lang="it-IT" smtClean="0"/>
              <a:t>Museo Nazionale </a:t>
            </a:r>
            <a:r>
              <a:rPr lang="it-IT" dirty="0" smtClean="0"/>
              <a:t>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10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Gufo, Firenze, Museo Nazionale </a:t>
            </a:r>
            <a:r>
              <a:rPr lang="it-IT" smtClean="0"/>
              <a:t>del Bargello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8633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Architettura, 1570-1572, marmo, h. cm 152, Firenze, Museo Nazionale </a:t>
            </a:r>
            <a:r>
              <a:rPr lang="it-IT" smtClean="0"/>
              <a:t>del Bargello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3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Oceano, Firenze, Museo Nazionale </a:t>
            </a:r>
            <a:r>
              <a:rPr lang="it-IT" smtClean="0"/>
              <a:t>del Bargello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6A543-7575-4175-9331-D824F8CA3C2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69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26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7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22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79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16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84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74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24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10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94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06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B204-76E0-4393-883F-3B113F034612}" type="datetimeFigureOut">
              <a:rPr lang="it-IT" smtClean="0"/>
              <a:t>05/04/2016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A79F-AEF6-43B7-9648-9805D5AEFA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44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26" y="0"/>
            <a:ext cx="5350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2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45535"/>
            <a:ext cx="5328592" cy="7054757"/>
          </a:xfrm>
        </p:spPr>
      </p:pic>
    </p:spTree>
    <p:extLst>
      <p:ext uri="{BB962C8B-B14F-4D97-AF65-F5344CB8AC3E}">
        <p14:creationId xmlns:p14="http://schemas.microsoft.com/office/powerpoint/2010/main" val="144648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83060"/>
            <a:ext cx="8676324" cy="6941060"/>
          </a:xfrm>
        </p:spPr>
      </p:pic>
    </p:spTree>
    <p:extLst>
      <p:ext uri="{BB962C8B-B14F-4D97-AF65-F5344CB8AC3E}">
        <p14:creationId xmlns:p14="http://schemas.microsoft.com/office/powerpoint/2010/main" val="308599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59198"/>
            <a:ext cx="5206492" cy="6917198"/>
          </a:xfrm>
        </p:spPr>
      </p:pic>
    </p:spTree>
    <p:extLst>
      <p:ext uri="{BB962C8B-B14F-4D97-AF65-F5344CB8AC3E}">
        <p14:creationId xmlns:p14="http://schemas.microsoft.com/office/powerpoint/2010/main" val="264584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1000" cy="6957392"/>
          </a:xfrm>
        </p:spPr>
      </p:pic>
    </p:spTree>
    <p:extLst>
      <p:ext uri="{BB962C8B-B14F-4D97-AF65-F5344CB8AC3E}">
        <p14:creationId xmlns:p14="http://schemas.microsoft.com/office/powerpoint/2010/main" val="144337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131433" cy="6548258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8002"/>
            <a:ext cx="5364088" cy="63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2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7020"/>
            <a:ext cx="5256584" cy="6908654"/>
          </a:xfrm>
        </p:spPr>
      </p:pic>
    </p:spTree>
    <p:extLst>
      <p:ext uri="{BB962C8B-B14F-4D97-AF65-F5344CB8AC3E}">
        <p14:creationId xmlns:p14="http://schemas.microsoft.com/office/powerpoint/2010/main" val="314809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-59382"/>
            <a:ext cx="4825431" cy="6917382"/>
          </a:xfrm>
        </p:spPr>
      </p:pic>
    </p:spTree>
    <p:extLst>
      <p:ext uri="{BB962C8B-B14F-4D97-AF65-F5344CB8AC3E}">
        <p14:creationId xmlns:p14="http://schemas.microsoft.com/office/powerpoint/2010/main" val="373306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36262"/>
            <a:ext cx="5414912" cy="6994262"/>
          </a:xfrm>
        </p:spPr>
      </p:pic>
    </p:spTree>
    <p:extLst>
      <p:ext uri="{BB962C8B-B14F-4D97-AF65-F5344CB8AC3E}">
        <p14:creationId xmlns:p14="http://schemas.microsoft.com/office/powerpoint/2010/main" val="110365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" name="Segnaposto contenuto 2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-30274"/>
            <a:ext cx="3240359" cy="7008220"/>
          </a:xfrm>
        </p:spPr>
      </p:pic>
    </p:spTree>
    <p:extLst>
      <p:ext uri="{BB962C8B-B14F-4D97-AF65-F5344CB8AC3E}">
        <p14:creationId xmlns:p14="http://schemas.microsoft.com/office/powerpoint/2010/main" val="271395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48982"/>
            <a:ext cx="5407561" cy="7006982"/>
          </a:xfrm>
        </p:spPr>
      </p:pic>
    </p:spTree>
    <p:extLst>
      <p:ext uri="{BB962C8B-B14F-4D97-AF65-F5344CB8AC3E}">
        <p14:creationId xmlns:p14="http://schemas.microsoft.com/office/powerpoint/2010/main" val="375716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76"/>
            <a:ext cx="4871345" cy="6833024"/>
          </a:xfrm>
        </p:spPr>
      </p:pic>
    </p:spTree>
    <p:extLst>
      <p:ext uri="{BB962C8B-B14F-4D97-AF65-F5344CB8AC3E}">
        <p14:creationId xmlns:p14="http://schemas.microsoft.com/office/powerpoint/2010/main" val="181120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20528"/>
            <a:ext cx="4536503" cy="6990677"/>
          </a:xfrm>
        </p:spPr>
      </p:pic>
    </p:spTree>
    <p:extLst>
      <p:ext uri="{BB962C8B-B14F-4D97-AF65-F5344CB8AC3E}">
        <p14:creationId xmlns:p14="http://schemas.microsoft.com/office/powerpoint/2010/main" val="4205015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-59382"/>
            <a:ext cx="4825431" cy="6917382"/>
          </a:xfrm>
        </p:spPr>
      </p:pic>
    </p:spTree>
    <p:extLst>
      <p:ext uri="{BB962C8B-B14F-4D97-AF65-F5344CB8AC3E}">
        <p14:creationId xmlns:p14="http://schemas.microsoft.com/office/powerpoint/2010/main" val="2392686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261</Words>
  <Application>Microsoft Office PowerPoint</Application>
  <PresentationFormat>Presentazione su schermo (4:3)</PresentationFormat>
  <Paragraphs>26</Paragraphs>
  <Slides>14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11</cp:revision>
  <dcterms:created xsi:type="dcterms:W3CDTF">2016-04-05T11:58:10Z</dcterms:created>
  <dcterms:modified xsi:type="dcterms:W3CDTF">2016-04-05T20:41:14Z</dcterms:modified>
</cp:coreProperties>
</file>