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2" r:id="rId7"/>
    <p:sldId id="261" r:id="rId8"/>
    <p:sldId id="264" r:id="rId9"/>
    <p:sldId id="263" r:id="rId10"/>
    <p:sldId id="260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1AA8-5B12-412C-8E65-D171F3AC5E7E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C6F6-FA07-436E-9CAF-600CD59D8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57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Loggia dei </a:t>
            </a:r>
            <a:r>
              <a:rPr lang="it-IT" dirty="0" err="1" smtClean="0"/>
              <a:t>Laanzi</a:t>
            </a:r>
            <a:r>
              <a:rPr lang="it-IT" dirty="0" smtClean="0"/>
              <a:t>, Firenze, Piazza della Signoria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142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Ercole ed il Centauro,</a:t>
            </a:r>
            <a:r>
              <a:rPr lang="it-IT" baseline="0" dirty="0" smtClean="0"/>
              <a:t> 1594-1600, Firenze, Piazza della Signoria, Loggia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98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Ercole ed il Centauro,</a:t>
            </a:r>
            <a:r>
              <a:rPr lang="it-IT" baseline="0" dirty="0" smtClean="0"/>
              <a:t> 1594-1600, particolare, Firenze, Piazza della Signoria, Loggia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18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Ercole ed il Centauro,</a:t>
            </a:r>
            <a:r>
              <a:rPr lang="it-IT" baseline="0" dirty="0" smtClean="0"/>
              <a:t> 1594-1600</a:t>
            </a:r>
            <a:r>
              <a:rPr lang="it-IT" baseline="0" smtClean="0"/>
              <a:t>, particolare, Firenze</a:t>
            </a:r>
            <a:r>
              <a:rPr lang="it-IT" baseline="0" dirty="0" smtClean="0"/>
              <a:t>, Piazza della Signoria, Loggia dei Lanzi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35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Ratto della Sabina, 1582, marmo, h. cm 410, Firenze , Piazza della Signoria, Loggia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17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Ratto della Sabina, 1582, marmo, h. cm 410, Firenze , Piazza della Signoria, Loggia dei Lanzi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79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Ratto della Sabina, 1582, marmo, h. cm 410, Firenze , Piazza della Signoria, Loggia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66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Ratto della </a:t>
            </a:r>
            <a:r>
              <a:rPr lang="it-IT" dirty="0" err="1" smtClean="0"/>
              <a:t>Sabin</a:t>
            </a:r>
            <a:r>
              <a:rPr lang="it-IT" dirty="0" smtClean="0"/>
              <a:t>, modello in cera rossa, Londra, Victoria and Albert </a:t>
            </a:r>
            <a:r>
              <a:rPr lang="it-IT" dirty="0" err="1" smtClean="0"/>
              <a:t>Museum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3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Ratto della Sabina, particolare, 1582, marmo, h. cm 410, Firenze , Piazza della Signoria, Loggia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80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Ratto della Sabina, </a:t>
            </a:r>
            <a:r>
              <a:rPr lang="it-IT" dirty="0" err="1" smtClean="0"/>
              <a:t>Particoare</a:t>
            </a:r>
            <a:r>
              <a:rPr lang="it-IT" dirty="0" smtClean="0"/>
              <a:t>, 1582, marmo, h. cm 410, Firenze , Piazza della Signoria, Loggia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76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Ratto della Sabina, Rilievo bronzeo </a:t>
            </a:r>
            <a:r>
              <a:rPr lang="it-IT" smtClean="0"/>
              <a:t>sul basamento, 1582</a:t>
            </a:r>
            <a:r>
              <a:rPr lang="it-IT" dirty="0" smtClean="0"/>
              <a:t>, marmo, h. cm 410, Firenze , Piazza della Signoria, Loggia dei Lanzi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58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Ercole ed il Centauro,</a:t>
            </a:r>
            <a:r>
              <a:rPr lang="it-IT" baseline="0" dirty="0" smtClean="0"/>
              <a:t> 1594-1600, Firenze, Piazza della Signoria, Loggia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6F6-FA07-436E-9CAF-600CD59D859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91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66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5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36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7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31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32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06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30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30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45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30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F8E2-6AFB-4526-BD5B-2B875EAC526D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8E1A-56AD-4280-8561-0BB109FC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4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13462" cy="6309320"/>
          </a:xfrm>
        </p:spPr>
      </p:pic>
    </p:spTree>
    <p:extLst>
      <p:ext uri="{BB962C8B-B14F-4D97-AF65-F5344CB8AC3E}">
        <p14:creationId xmlns:p14="http://schemas.microsoft.com/office/powerpoint/2010/main" val="37269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62" y="0"/>
            <a:ext cx="5811785" cy="6858000"/>
          </a:xfrm>
        </p:spPr>
      </p:pic>
    </p:spTree>
    <p:extLst>
      <p:ext uri="{BB962C8B-B14F-4D97-AF65-F5344CB8AC3E}">
        <p14:creationId xmlns:p14="http://schemas.microsoft.com/office/powerpoint/2010/main" val="143455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600, marmo, h. cm 300, Firenze, Piazza della Signoria, Loggia dei Lanzi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07" y="0"/>
            <a:ext cx="5286071" cy="7029400"/>
          </a:xfrm>
        </p:spPr>
      </p:pic>
    </p:spTree>
    <p:extLst>
      <p:ext uri="{BB962C8B-B14F-4D97-AF65-F5344CB8AC3E}">
        <p14:creationId xmlns:p14="http://schemas.microsoft.com/office/powerpoint/2010/main" val="126851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58" y="0"/>
            <a:ext cx="4909490" cy="6992306"/>
          </a:xfrm>
        </p:spPr>
      </p:pic>
    </p:spTree>
    <p:extLst>
      <p:ext uri="{BB962C8B-B14F-4D97-AF65-F5344CB8AC3E}">
        <p14:creationId xmlns:p14="http://schemas.microsoft.com/office/powerpoint/2010/main" val="381537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36" y="0"/>
            <a:ext cx="5416927" cy="6882240"/>
          </a:xfrm>
        </p:spPr>
      </p:pic>
    </p:spTree>
    <p:extLst>
      <p:ext uri="{BB962C8B-B14F-4D97-AF65-F5344CB8AC3E}">
        <p14:creationId xmlns:p14="http://schemas.microsoft.com/office/powerpoint/2010/main" val="14177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1248"/>
            <a:ext cx="5400600" cy="6900767"/>
          </a:xfrm>
        </p:spPr>
      </p:pic>
    </p:spTree>
    <p:extLst>
      <p:ext uri="{BB962C8B-B14F-4D97-AF65-F5344CB8AC3E}">
        <p14:creationId xmlns:p14="http://schemas.microsoft.com/office/powerpoint/2010/main" val="366558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71" y="0"/>
            <a:ext cx="4498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356"/>
            <a:ext cx="3672407" cy="6977575"/>
          </a:xfrm>
        </p:spPr>
      </p:pic>
    </p:spTree>
    <p:extLst>
      <p:ext uri="{BB962C8B-B14F-4D97-AF65-F5344CB8AC3E}">
        <p14:creationId xmlns:p14="http://schemas.microsoft.com/office/powerpoint/2010/main" val="397252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62694"/>
            <a:ext cx="3744416" cy="7039503"/>
          </a:xfrm>
        </p:spPr>
      </p:pic>
    </p:spTree>
    <p:extLst>
      <p:ext uri="{BB962C8B-B14F-4D97-AF65-F5344CB8AC3E}">
        <p14:creationId xmlns:p14="http://schemas.microsoft.com/office/powerpoint/2010/main" val="419942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63890"/>
            <a:ext cx="3312368" cy="6947896"/>
          </a:xfrm>
        </p:spPr>
      </p:pic>
    </p:spTree>
    <p:extLst>
      <p:ext uri="{BB962C8B-B14F-4D97-AF65-F5344CB8AC3E}">
        <p14:creationId xmlns:p14="http://schemas.microsoft.com/office/powerpoint/2010/main" val="129309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24" y="0"/>
            <a:ext cx="5218042" cy="6858000"/>
          </a:xfrm>
        </p:spPr>
      </p:pic>
    </p:spTree>
    <p:extLst>
      <p:ext uri="{BB962C8B-B14F-4D97-AF65-F5344CB8AC3E}">
        <p14:creationId xmlns:p14="http://schemas.microsoft.com/office/powerpoint/2010/main" val="406808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7" y="0"/>
            <a:ext cx="4901853" cy="6907157"/>
          </a:xfrm>
        </p:spPr>
      </p:pic>
    </p:spTree>
    <p:extLst>
      <p:ext uri="{BB962C8B-B14F-4D97-AF65-F5344CB8AC3E}">
        <p14:creationId xmlns:p14="http://schemas.microsoft.com/office/powerpoint/2010/main" val="86557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" y="0"/>
            <a:ext cx="5163567" cy="6093092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3275856" cy="60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62" y="0"/>
            <a:ext cx="5811785" cy="6858000"/>
          </a:xfrm>
        </p:spPr>
      </p:pic>
    </p:spTree>
    <p:extLst>
      <p:ext uri="{BB962C8B-B14F-4D97-AF65-F5344CB8AC3E}">
        <p14:creationId xmlns:p14="http://schemas.microsoft.com/office/powerpoint/2010/main" val="3362346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285</Words>
  <Application>Microsoft Office PowerPoint</Application>
  <PresentationFormat>Presentazione su schermo (4:3)</PresentationFormat>
  <Paragraphs>25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600, marmo, h. cm 300, Firenze, Piazza della Signoria, Loggia dei Lanzi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2016-04-05T20:23:22Z</dcterms:created>
  <dcterms:modified xsi:type="dcterms:W3CDTF">2016-04-06T14:03:57Z</dcterms:modified>
</cp:coreProperties>
</file>