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EF879-7155-4DA4-8172-319AA3842A0F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83F57-0FBD-4FC9-921F-EA19A81CF1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5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Hendrick</a:t>
            </a:r>
            <a:r>
              <a:rPr lang="it-IT" dirty="0" smtClean="0"/>
              <a:t> </a:t>
            </a:r>
            <a:r>
              <a:rPr lang="it-IT" dirty="0" err="1" smtClean="0"/>
              <a:t>Goltzius</a:t>
            </a:r>
            <a:r>
              <a:rPr lang="it-IT" dirty="0" smtClean="0"/>
              <a:t>, Ritratto di </a:t>
            </a:r>
            <a:r>
              <a:rPr lang="it-IT" dirty="0" err="1" smtClean="0"/>
              <a:t>Giambologna</a:t>
            </a:r>
            <a:r>
              <a:rPr lang="it-IT" dirty="0" smtClean="0"/>
              <a:t>,</a:t>
            </a:r>
            <a:r>
              <a:rPr lang="it-IT" baseline="0" dirty="0" smtClean="0"/>
              <a:t> Haarlem, </a:t>
            </a:r>
            <a:r>
              <a:rPr lang="it-IT" baseline="0" dirty="0" err="1" smtClean="0"/>
              <a:t>Teylers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Museum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256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Firenze vittoriosa su Pisa,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580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Astronomia o Venere Urania, Vienna, </a:t>
            </a:r>
            <a:r>
              <a:rPr lang="it-IT" dirty="0" err="1" smtClean="0"/>
              <a:t>Kunsthisorisches</a:t>
            </a:r>
            <a:r>
              <a:rPr lang="it-IT" dirty="0" smtClean="0"/>
              <a:t> </a:t>
            </a:r>
            <a:r>
              <a:rPr lang="it-IT" dirty="0" err="1" smtClean="0"/>
              <a:t>Museum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208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Venere della </a:t>
            </a:r>
            <a:r>
              <a:rPr lang="it-IT" dirty="0" err="1" smtClean="0"/>
              <a:t>Grotticella</a:t>
            </a:r>
            <a:r>
              <a:rPr lang="it-IT" dirty="0" smtClean="0"/>
              <a:t>, Firenze, Giardino di </a:t>
            </a:r>
            <a:r>
              <a:rPr lang="it-IT" dirty="0" err="1" smtClean="0"/>
              <a:t>Boboli</a:t>
            </a:r>
            <a:r>
              <a:rPr lang="it-IT" dirty="0" smtClean="0"/>
              <a:t>,</a:t>
            </a:r>
            <a:r>
              <a:rPr lang="it-IT" baseline="0" dirty="0" smtClean="0"/>
              <a:t> Grotta del </a:t>
            </a:r>
            <a:r>
              <a:rPr lang="it-IT" baseline="0" dirty="0" err="1" smtClean="0"/>
              <a:t>Buo</a:t>
            </a:r>
            <a:r>
              <a:rPr lang="it-IT" baseline="0" dirty="0" smtClean="0"/>
              <a:t> talenti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569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Appennino,</a:t>
            </a:r>
            <a:r>
              <a:rPr lang="it-IT" baseline="0" dirty="0" smtClean="0"/>
              <a:t> Firenze, Parco della Villa di Pratolino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4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Rilievo sul basamento della Sabina, particolare, Firenze, Piazza della Signoria, Loggia dei Lanzi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00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Apollo, Firenze, Palazzo Vecchio, Studiolo di </a:t>
            </a:r>
            <a:r>
              <a:rPr lang="it-IT" dirty="0" err="1" smtClean="0"/>
              <a:t>francesco</a:t>
            </a:r>
            <a:r>
              <a:rPr lang="it-IT" dirty="0" smtClean="0"/>
              <a:t> 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157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Sant’Antonino fa l’elemosina, Firenze, San Marco, Cappella Salviati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388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Crocifisso, Pisa, Duomo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989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presenta al Granduca Francesco I il modello do una fontana per la villa di Pratolino, Firenze. Museo degli Argenti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943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Monumento equestre di Cosimo I de’ Medici, Firenze,</a:t>
            </a:r>
            <a:r>
              <a:rPr lang="it-IT" baseline="0" dirty="0" smtClean="0"/>
              <a:t> Piazza </a:t>
            </a:r>
            <a:r>
              <a:rPr lang="it-IT" baseline="0" smtClean="0"/>
              <a:t>della Signoria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02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Loggia dei </a:t>
            </a:r>
            <a:r>
              <a:rPr lang="it-IT" dirty="0" err="1" smtClean="0"/>
              <a:t>Laanzi</a:t>
            </a:r>
            <a:r>
              <a:rPr lang="it-IT" dirty="0" smtClean="0"/>
              <a:t>, Firenze, Piazza della Signoria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14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Fata Morgana, Collezione privata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57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Fontana di Nettuno, Bologna, Piazza Maggiore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6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Fontana di Oceano, Firenze, Giardino di </a:t>
            </a:r>
            <a:r>
              <a:rPr lang="it-IT" dirty="0" err="1" smtClean="0"/>
              <a:t>Boboli</a:t>
            </a:r>
            <a:r>
              <a:rPr lang="it-IT" dirty="0" smtClean="0"/>
              <a:t>, Isolotto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54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Ercole ed il cinghiale,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21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Monumento equestre di </a:t>
            </a:r>
            <a:r>
              <a:rPr lang="it-IT" dirty="0" err="1" smtClean="0"/>
              <a:t>ferdinando</a:t>
            </a:r>
            <a:r>
              <a:rPr lang="it-IT" dirty="0" smtClean="0"/>
              <a:t> de’ Medici, Firenze, Piazza Santissima Annunciata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28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Ratto della Sabina, Napoli, </a:t>
            </a:r>
            <a:r>
              <a:rPr lang="it-IT" dirty="0" err="1" smtClean="0"/>
              <a:t>Museoe</a:t>
            </a:r>
            <a:r>
              <a:rPr lang="it-IT" dirty="0" smtClean="0"/>
              <a:t> Gallerie Nazionali di Capodimonte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418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Gianbologna</a:t>
            </a:r>
            <a:r>
              <a:rPr lang="it-IT" dirty="0" smtClean="0"/>
              <a:t>, Ratto della Sabina, Firenze, Piazza della Signoria, Loggia</a:t>
            </a:r>
            <a:r>
              <a:rPr lang="it-IT" baseline="0" dirty="0" smtClean="0"/>
              <a:t> </a:t>
            </a:r>
            <a:r>
              <a:rPr lang="it-IT" dirty="0" smtClean="0"/>
              <a:t>dei Lanzi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3F57-0FBD-4FC9-921F-EA19A81CF16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5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81FD-9FE5-4FA2-A5BE-DD4DC9BF2C63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7C43-9298-47EF-B9C2-4AA2ADACF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74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81FD-9FE5-4FA2-A5BE-DD4DC9BF2C63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7C43-9298-47EF-B9C2-4AA2ADACF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90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81FD-9FE5-4FA2-A5BE-DD4DC9BF2C63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7C43-9298-47EF-B9C2-4AA2ADACF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19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81FD-9FE5-4FA2-A5BE-DD4DC9BF2C63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7C43-9298-47EF-B9C2-4AA2ADACF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8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81FD-9FE5-4FA2-A5BE-DD4DC9BF2C63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7C43-9298-47EF-B9C2-4AA2ADACF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48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81FD-9FE5-4FA2-A5BE-DD4DC9BF2C63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7C43-9298-47EF-B9C2-4AA2ADACF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81FD-9FE5-4FA2-A5BE-DD4DC9BF2C63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7C43-9298-47EF-B9C2-4AA2ADACF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94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81FD-9FE5-4FA2-A5BE-DD4DC9BF2C63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7C43-9298-47EF-B9C2-4AA2ADACF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05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81FD-9FE5-4FA2-A5BE-DD4DC9BF2C63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7C43-9298-47EF-B9C2-4AA2ADACF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8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81FD-9FE5-4FA2-A5BE-DD4DC9BF2C63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7C43-9298-47EF-B9C2-4AA2ADACF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3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81FD-9FE5-4FA2-A5BE-DD4DC9BF2C63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7C43-9298-47EF-B9C2-4AA2ADACF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66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D81FD-9FE5-4FA2-A5BE-DD4DC9BF2C63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47C43-9298-47EF-B9C2-4AA2ADACFB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0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31" y="0"/>
            <a:ext cx="5049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6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56863"/>
            <a:ext cx="3024335" cy="6860077"/>
          </a:xfrm>
        </p:spPr>
      </p:pic>
    </p:spTree>
    <p:extLst>
      <p:ext uri="{BB962C8B-B14F-4D97-AF65-F5344CB8AC3E}">
        <p14:creationId xmlns:p14="http://schemas.microsoft.com/office/powerpoint/2010/main" val="3714955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98934"/>
            <a:ext cx="3312367" cy="7009896"/>
          </a:xfrm>
        </p:spPr>
      </p:pic>
    </p:spTree>
    <p:extLst>
      <p:ext uri="{BB962C8B-B14F-4D97-AF65-F5344CB8AC3E}">
        <p14:creationId xmlns:p14="http://schemas.microsoft.com/office/powerpoint/2010/main" val="336985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55394"/>
            <a:ext cx="3312368" cy="6932865"/>
          </a:xfrm>
        </p:spPr>
      </p:pic>
    </p:spTree>
    <p:extLst>
      <p:ext uri="{BB962C8B-B14F-4D97-AF65-F5344CB8AC3E}">
        <p14:creationId xmlns:p14="http://schemas.microsoft.com/office/powerpoint/2010/main" val="31314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99014"/>
            <a:ext cx="3096344" cy="7098936"/>
          </a:xfrm>
        </p:spPr>
      </p:pic>
    </p:spTree>
    <p:extLst>
      <p:ext uri="{BB962C8B-B14F-4D97-AF65-F5344CB8AC3E}">
        <p14:creationId xmlns:p14="http://schemas.microsoft.com/office/powerpoint/2010/main" val="86639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5250"/>
            <a:ext cx="5990976" cy="6883250"/>
          </a:xfrm>
        </p:spPr>
      </p:pic>
    </p:spTree>
    <p:extLst>
      <p:ext uri="{BB962C8B-B14F-4D97-AF65-F5344CB8AC3E}">
        <p14:creationId xmlns:p14="http://schemas.microsoft.com/office/powerpoint/2010/main" val="242261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70914"/>
            <a:ext cx="4032447" cy="6884667"/>
          </a:xfrm>
        </p:spPr>
      </p:pic>
    </p:spTree>
    <p:extLst>
      <p:ext uri="{BB962C8B-B14F-4D97-AF65-F5344CB8AC3E}">
        <p14:creationId xmlns:p14="http://schemas.microsoft.com/office/powerpoint/2010/main" val="107159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122"/>
            <a:ext cx="2952327" cy="6841758"/>
          </a:xfrm>
        </p:spPr>
      </p:pic>
    </p:spTree>
    <p:extLst>
      <p:ext uri="{BB962C8B-B14F-4D97-AF65-F5344CB8AC3E}">
        <p14:creationId xmlns:p14="http://schemas.microsoft.com/office/powerpoint/2010/main" val="2112111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57" y="0"/>
            <a:ext cx="4974652" cy="7029400"/>
          </a:xfrm>
        </p:spPr>
      </p:pic>
    </p:spTree>
    <p:extLst>
      <p:ext uri="{BB962C8B-B14F-4D97-AF65-F5344CB8AC3E}">
        <p14:creationId xmlns:p14="http://schemas.microsoft.com/office/powerpoint/2010/main" val="145660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02" y="0"/>
            <a:ext cx="3908322" cy="6858000"/>
          </a:xfrm>
        </p:spPr>
      </p:pic>
    </p:spTree>
    <p:extLst>
      <p:ext uri="{BB962C8B-B14F-4D97-AF65-F5344CB8AC3E}">
        <p14:creationId xmlns:p14="http://schemas.microsoft.com/office/powerpoint/2010/main" val="133112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76"/>
            <a:ext cx="9144000" cy="6895476"/>
          </a:xfrm>
        </p:spPr>
      </p:pic>
    </p:spTree>
    <p:extLst>
      <p:ext uri="{BB962C8B-B14F-4D97-AF65-F5344CB8AC3E}">
        <p14:creationId xmlns:p14="http://schemas.microsoft.com/office/powerpoint/2010/main" val="163408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37252"/>
            <a:ext cx="5271625" cy="7138660"/>
          </a:xfrm>
        </p:spPr>
      </p:pic>
    </p:spTree>
    <p:extLst>
      <p:ext uri="{BB962C8B-B14F-4D97-AF65-F5344CB8AC3E}">
        <p14:creationId xmlns:p14="http://schemas.microsoft.com/office/powerpoint/2010/main" val="2300404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-46326"/>
            <a:ext cx="5341081" cy="6904326"/>
          </a:xfrm>
        </p:spPr>
      </p:pic>
    </p:spTree>
    <p:extLst>
      <p:ext uri="{BB962C8B-B14F-4D97-AF65-F5344CB8AC3E}">
        <p14:creationId xmlns:p14="http://schemas.microsoft.com/office/powerpoint/2010/main" val="365394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75102"/>
            <a:ext cx="4536504" cy="6891998"/>
          </a:xfrm>
        </p:spPr>
      </p:pic>
    </p:spTree>
    <p:extLst>
      <p:ext uri="{BB962C8B-B14F-4D97-AF65-F5344CB8AC3E}">
        <p14:creationId xmlns:p14="http://schemas.microsoft.com/office/powerpoint/2010/main" val="1622122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83" y="908720"/>
            <a:ext cx="9273877" cy="5949280"/>
          </a:xfrm>
        </p:spPr>
      </p:pic>
    </p:spTree>
    <p:extLst>
      <p:ext uri="{BB962C8B-B14F-4D97-AF65-F5344CB8AC3E}">
        <p14:creationId xmlns:p14="http://schemas.microsoft.com/office/powerpoint/2010/main" val="251035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13462" cy="6309320"/>
          </a:xfrm>
        </p:spPr>
      </p:pic>
    </p:spTree>
    <p:extLst>
      <p:ext uri="{BB962C8B-B14F-4D97-AF65-F5344CB8AC3E}">
        <p14:creationId xmlns:p14="http://schemas.microsoft.com/office/powerpoint/2010/main" val="131902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-25250"/>
            <a:ext cx="3456383" cy="6912767"/>
          </a:xfrm>
        </p:spPr>
      </p:pic>
    </p:spTree>
    <p:extLst>
      <p:ext uri="{BB962C8B-B14F-4D97-AF65-F5344CB8AC3E}">
        <p14:creationId xmlns:p14="http://schemas.microsoft.com/office/powerpoint/2010/main" val="54307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83354"/>
            <a:ext cx="6912767" cy="7063046"/>
          </a:xfrm>
        </p:spPr>
      </p:pic>
    </p:spTree>
    <p:extLst>
      <p:ext uri="{BB962C8B-B14F-4D97-AF65-F5344CB8AC3E}">
        <p14:creationId xmlns:p14="http://schemas.microsoft.com/office/powerpoint/2010/main" val="369428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9448798" cy="6857999"/>
          </a:xfrm>
        </p:spPr>
      </p:pic>
    </p:spTree>
    <p:extLst>
      <p:ext uri="{BB962C8B-B14F-4D97-AF65-F5344CB8AC3E}">
        <p14:creationId xmlns:p14="http://schemas.microsoft.com/office/powerpoint/2010/main" val="236369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-167510"/>
            <a:ext cx="3456384" cy="7165676"/>
          </a:xfrm>
        </p:spPr>
      </p:pic>
    </p:spTree>
    <p:extLst>
      <p:ext uri="{BB962C8B-B14F-4D97-AF65-F5344CB8AC3E}">
        <p14:creationId xmlns:p14="http://schemas.microsoft.com/office/powerpoint/2010/main" val="308617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-324"/>
            <a:ext cx="3834760" cy="6858324"/>
          </a:xfrm>
        </p:spPr>
      </p:pic>
    </p:spTree>
    <p:extLst>
      <p:ext uri="{BB962C8B-B14F-4D97-AF65-F5344CB8AC3E}">
        <p14:creationId xmlns:p14="http://schemas.microsoft.com/office/powerpoint/2010/main" val="42723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36" y="-1"/>
            <a:ext cx="3112816" cy="6892663"/>
          </a:xfrm>
        </p:spPr>
      </p:pic>
    </p:spTree>
    <p:extLst>
      <p:ext uri="{BB962C8B-B14F-4D97-AF65-F5344CB8AC3E}">
        <p14:creationId xmlns:p14="http://schemas.microsoft.com/office/powerpoint/2010/main" val="705218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268</Words>
  <Application>Microsoft Office PowerPoint</Application>
  <PresentationFormat>Presentazione su schermo (4:3)</PresentationFormat>
  <Paragraphs>39</Paragraphs>
  <Slides>22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2016-04-05T11:25:31Z</dcterms:created>
  <dcterms:modified xsi:type="dcterms:W3CDTF">2016-04-06T14:00:02Z</dcterms:modified>
</cp:coreProperties>
</file>