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78" r:id="rId3"/>
    <p:sldId id="257" r:id="rId4"/>
    <p:sldId id="256" r:id="rId5"/>
    <p:sldId id="263" r:id="rId6"/>
    <p:sldId id="262" r:id="rId7"/>
    <p:sldId id="264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3A67A-9AF4-4C96-959E-024D20FEACC1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4643A-FB48-4145-B93B-B8F8838448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86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Altare della Libertà, 15771579, marmo e pietre, Lucca,</a:t>
            </a:r>
            <a:r>
              <a:rPr lang="it-IT" baseline="0" dirty="0" smtClean="0"/>
              <a:t> Duomo di San Martino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894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Cappella Salviati, 1579-1589,</a:t>
            </a:r>
            <a:r>
              <a:rPr lang="it-IT" baseline="0" dirty="0" smtClean="0"/>
              <a:t> Firenze, San Marco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171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Progetto per la parete </a:t>
            </a:r>
            <a:r>
              <a:rPr lang="it-IT" dirty="0" err="1" smtClean="0"/>
              <a:t>princiale</a:t>
            </a:r>
            <a:r>
              <a:rPr lang="it-IT" dirty="0" smtClean="0"/>
              <a:t> della cappella Salviati, Firenze, Galleria degli uffizi, Gabinetto dei Disegni e delle Stampe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523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40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San Giovanni battista, 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848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San Filippo, 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45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</a:t>
            </a:r>
            <a:r>
              <a:rPr lang="it-IT" dirty="0" err="1" smtClean="0"/>
              <a:t>Sant?Antonino</a:t>
            </a:r>
            <a:r>
              <a:rPr lang="it-IT" dirty="0" smtClean="0"/>
              <a:t> entra nel Palazzo della Signoria,</a:t>
            </a:r>
            <a:r>
              <a:rPr lang="it-IT" baseline="0" dirty="0" smtClean="0"/>
              <a:t> </a:t>
            </a:r>
            <a:r>
              <a:rPr lang="it-IT" dirty="0" smtClean="0"/>
              <a:t>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5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Sant’Antonino assiste la Signoria, 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25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Sant’Antonino predica dal pulpito,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, 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436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Crocifisso, 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71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Salviati, Sant’Agostino giacente, 1579-1589,</a:t>
            </a:r>
            <a:r>
              <a:rPr lang="it-IT" baseline="0" dirty="0" smtClean="0"/>
              <a:t> Firenze, San Marco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577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Crocifisso, 1594, bronzo, Firenze, </a:t>
            </a:r>
            <a:r>
              <a:rPr lang="it-IT" dirty="0" err="1" smtClean="0"/>
              <a:t>SS.ma</a:t>
            </a:r>
            <a:r>
              <a:rPr lang="it-IT" dirty="0" smtClean="0"/>
              <a:t> Annunziata, Cappella della madonna </a:t>
            </a:r>
            <a:r>
              <a:rPr lang="it-IT" smtClean="0"/>
              <a:t>del Soccorso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9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Cristo alla colonna, 1580 circa, bronzo h. cm 29, Firenze Museo nazionale </a:t>
            </a:r>
            <a:r>
              <a:rPr lang="it-IT" smtClean="0"/>
              <a:t>del Bargello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642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San Giovanni Battista, 1588, bronzo, h.</a:t>
            </a:r>
            <a:r>
              <a:rPr lang="it-IT" baseline="0" dirty="0" smtClean="0"/>
              <a:t> cm 66, Firenze, Santa Maria </a:t>
            </a:r>
            <a:r>
              <a:rPr lang="it-IT" baseline="0" smtClean="0"/>
              <a:t>degli Angiolini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64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San Luca, 1597-1602, bronzo, h. 250, Firenze, Museo </a:t>
            </a:r>
            <a:r>
              <a:rPr lang="it-IT" baseline="0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995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San Luca, 1597-1602, bronzo, h. 250, Firenze, Museo </a:t>
            </a:r>
            <a:r>
              <a:rPr lang="it-IT" baseline="0" dirty="0" err="1" smtClean="0"/>
              <a:t>Orsanmichele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84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</a:t>
            </a:r>
            <a:r>
              <a:rPr lang="it-IT" baseline="0" dirty="0" smtClean="0"/>
              <a:t> San Luca</a:t>
            </a:r>
            <a:r>
              <a:rPr lang="it-IT" baseline="0" smtClean="0"/>
              <a:t>, particolare, 1597-1602</a:t>
            </a:r>
            <a:r>
              <a:rPr lang="it-IT" baseline="0" dirty="0" smtClean="0"/>
              <a:t>, bronzo, h. 250, Firenze, Museo </a:t>
            </a:r>
            <a:r>
              <a:rPr lang="it-IT" baseline="0" dirty="0" err="1" smtClean="0"/>
              <a:t>Orsanmichele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864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Altare della Libertà, 15771579, marmo e pietre, Lucca,</a:t>
            </a:r>
            <a:r>
              <a:rPr lang="it-IT" baseline="0" dirty="0" smtClean="0"/>
              <a:t> Duomo di San Martino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Altare della Libertà, 15771579, marmo e pietre, Lucca,</a:t>
            </a:r>
            <a:r>
              <a:rPr lang="it-IT" baseline="0" dirty="0" smtClean="0"/>
              <a:t> Duomo di San Martino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65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Grimaldi, 1579-1590, Genova, </a:t>
            </a:r>
            <a:r>
              <a:rPr lang="it-IT" dirty="0" err="1" smtClean="0"/>
              <a:t>Uniiversità</a:t>
            </a:r>
            <a:r>
              <a:rPr lang="it-IT" dirty="0" smtClean="0"/>
              <a:t> degli Studi ( Cappella e Aula Magna ),</a:t>
            </a:r>
            <a:r>
              <a:rPr lang="it-IT" baseline="0" dirty="0" smtClean="0"/>
              <a:t> Genova, Galleria Nazionale di Palazzo Spinola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41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Grimaldi, 1579-1590, Genova, </a:t>
            </a:r>
            <a:r>
              <a:rPr lang="it-IT" dirty="0" err="1" smtClean="0"/>
              <a:t>Uniiversità</a:t>
            </a:r>
            <a:r>
              <a:rPr lang="it-IT" dirty="0" smtClean="0"/>
              <a:t> degli Studi ( Cappella e Aula Magna ),</a:t>
            </a:r>
            <a:r>
              <a:rPr lang="it-IT" baseline="0" dirty="0" smtClean="0"/>
              <a:t> Genova, Galleria Nazionale di Palazzo Spinola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15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Grimaldi, 1579-1590, Genova, </a:t>
            </a:r>
            <a:r>
              <a:rPr lang="it-IT" dirty="0" err="1" smtClean="0"/>
              <a:t>Uniiversità</a:t>
            </a:r>
            <a:r>
              <a:rPr lang="it-IT" dirty="0" smtClean="0"/>
              <a:t> degli Studi ( Cappella e Aula Magna ),</a:t>
            </a:r>
            <a:r>
              <a:rPr lang="it-IT" baseline="0" dirty="0" smtClean="0"/>
              <a:t> Genova, Galleria Nazionale di Palazzo Spinola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597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Giambologna</a:t>
            </a:r>
            <a:r>
              <a:rPr lang="it-IT" dirty="0" smtClean="0"/>
              <a:t>, Cappella Grimaldi, 1579-1590, Genova, </a:t>
            </a:r>
            <a:r>
              <a:rPr lang="it-IT" dirty="0" err="1" smtClean="0"/>
              <a:t>Uniiversità</a:t>
            </a:r>
            <a:r>
              <a:rPr lang="it-IT" dirty="0" smtClean="0"/>
              <a:t> degli Studi ( Cappella e Aula Magna ),</a:t>
            </a:r>
            <a:r>
              <a:rPr lang="it-IT" baseline="0" dirty="0" smtClean="0"/>
              <a:t> Genova, Galleria Nazionale di Palazzo Spinola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308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Giambologna</a:t>
            </a:r>
            <a:r>
              <a:rPr lang="it-IT" dirty="0" smtClean="0"/>
              <a:t>, Cappella Grimaldi, 1579-1590, Genova, </a:t>
            </a:r>
            <a:r>
              <a:rPr lang="it-IT" dirty="0" err="1" smtClean="0"/>
              <a:t>Uniiversità</a:t>
            </a:r>
            <a:r>
              <a:rPr lang="it-IT" dirty="0" smtClean="0"/>
              <a:t> degli Studi ( Cappella e Aula Magna ),</a:t>
            </a:r>
            <a:r>
              <a:rPr lang="it-IT" baseline="0" dirty="0" smtClean="0"/>
              <a:t> Genova, Galleria Nazionale di Palazzo Spinola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4643A-FB48-4145-B93B-B8F8838448F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13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569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36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175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00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34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41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07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1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12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9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9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D6B5-59FC-49D3-BC17-C5BE98627390}" type="datetimeFigureOut">
              <a:rPr lang="it-IT" smtClean="0"/>
              <a:t>06/04/2016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8201-99C3-43FD-BBB2-70AC6C55F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2" y="0"/>
            <a:ext cx="4692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6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72598"/>
            <a:ext cx="5325617" cy="6930598"/>
          </a:xfrm>
        </p:spPr>
      </p:pic>
    </p:spTree>
    <p:extLst>
      <p:ext uri="{BB962C8B-B14F-4D97-AF65-F5344CB8AC3E}">
        <p14:creationId xmlns:p14="http://schemas.microsoft.com/office/powerpoint/2010/main" val="4022563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46445"/>
            <a:ext cx="5470393" cy="6885151"/>
          </a:xfrm>
        </p:spPr>
      </p:pic>
    </p:spTree>
    <p:extLst>
      <p:ext uri="{BB962C8B-B14F-4D97-AF65-F5344CB8AC3E}">
        <p14:creationId xmlns:p14="http://schemas.microsoft.com/office/powerpoint/2010/main" val="408191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29792"/>
            <a:ext cx="5258820" cy="6828208"/>
          </a:xfrm>
        </p:spPr>
      </p:pic>
    </p:spTree>
    <p:extLst>
      <p:ext uri="{BB962C8B-B14F-4D97-AF65-F5344CB8AC3E}">
        <p14:creationId xmlns:p14="http://schemas.microsoft.com/office/powerpoint/2010/main" val="348661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-47654"/>
            <a:ext cx="3384376" cy="70695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270250"/>
            <a:ext cx="407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6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080"/>
            <a:ext cx="3096344" cy="6840763"/>
          </a:xfrm>
        </p:spPr>
      </p:pic>
    </p:spTree>
    <p:extLst>
      <p:ext uri="{BB962C8B-B14F-4D97-AF65-F5344CB8AC3E}">
        <p14:creationId xmlns:p14="http://schemas.microsoft.com/office/powerpoint/2010/main" val="347602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254"/>
            <a:ext cx="4865952" cy="6842746"/>
          </a:xfrm>
        </p:spPr>
      </p:pic>
    </p:spTree>
    <p:extLst>
      <p:ext uri="{BB962C8B-B14F-4D97-AF65-F5344CB8AC3E}">
        <p14:creationId xmlns:p14="http://schemas.microsoft.com/office/powerpoint/2010/main" val="210825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7536"/>
            <a:ext cx="4715094" cy="6885536"/>
          </a:xfrm>
        </p:spPr>
      </p:pic>
    </p:spTree>
    <p:extLst>
      <p:ext uri="{BB962C8B-B14F-4D97-AF65-F5344CB8AC3E}">
        <p14:creationId xmlns:p14="http://schemas.microsoft.com/office/powerpoint/2010/main" val="354976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32574"/>
            <a:ext cx="4839807" cy="6890574"/>
          </a:xfrm>
        </p:spPr>
      </p:pic>
    </p:spTree>
    <p:extLst>
      <p:ext uri="{BB962C8B-B14F-4D97-AF65-F5344CB8AC3E}">
        <p14:creationId xmlns:p14="http://schemas.microsoft.com/office/powerpoint/2010/main" val="1491107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2510"/>
            <a:ext cx="5100269" cy="6880510"/>
          </a:xfrm>
        </p:spPr>
      </p:pic>
    </p:spTree>
    <p:extLst>
      <p:ext uri="{BB962C8B-B14F-4D97-AF65-F5344CB8AC3E}">
        <p14:creationId xmlns:p14="http://schemas.microsoft.com/office/powerpoint/2010/main" val="148377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695"/>
            <a:ext cx="4754870" cy="48928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171400"/>
            <a:ext cx="4906353" cy="51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2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87" y="0"/>
            <a:ext cx="5339176" cy="6858000"/>
          </a:xfrm>
        </p:spPr>
      </p:pic>
    </p:spTree>
    <p:extLst>
      <p:ext uri="{BB962C8B-B14F-4D97-AF65-F5344CB8AC3E}">
        <p14:creationId xmlns:p14="http://schemas.microsoft.com/office/powerpoint/2010/main" val="305357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64" y="0"/>
            <a:ext cx="5222191" cy="6913887"/>
          </a:xfrm>
        </p:spPr>
      </p:pic>
    </p:spTree>
    <p:extLst>
      <p:ext uri="{BB962C8B-B14F-4D97-AF65-F5344CB8AC3E}">
        <p14:creationId xmlns:p14="http://schemas.microsoft.com/office/powerpoint/2010/main" val="91150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788"/>
            <a:ext cx="4484622" cy="6837212"/>
          </a:xfrm>
        </p:spPr>
      </p:pic>
    </p:spTree>
    <p:extLst>
      <p:ext uri="{BB962C8B-B14F-4D97-AF65-F5344CB8AC3E}">
        <p14:creationId xmlns:p14="http://schemas.microsoft.com/office/powerpoint/2010/main" val="2285595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246"/>
            <a:ext cx="4464496" cy="6845560"/>
          </a:xfrm>
        </p:spPr>
      </p:pic>
    </p:spTree>
    <p:extLst>
      <p:ext uri="{BB962C8B-B14F-4D97-AF65-F5344CB8AC3E}">
        <p14:creationId xmlns:p14="http://schemas.microsoft.com/office/powerpoint/2010/main" val="131220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5251"/>
            <a:ext cx="4608512" cy="6912769"/>
          </a:xfrm>
        </p:spPr>
      </p:pic>
    </p:spTree>
    <p:extLst>
      <p:ext uri="{BB962C8B-B14F-4D97-AF65-F5344CB8AC3E}">
        <p14:creationId xmlns:p14="http://schemas.microsoft.com/office/powerpoint/2010/main" val="311003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17021"/>
            <a:ext cx="5328592" cy="7003293"/>
          </a:xfrm>
        </p:spPr>
      </p:pic>
    </p:spTree>
    <p:extLst>
      <p:ext uri="{BB962C8B-B14F-4D97-AF65-F5344CB8AC3E}">
        <p14:creationId xmlns:p14="http://schemas.microsoft.com/office/powerpoint/2010/main" val="75616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221" y="0"/>
            <a:ext cx="4403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4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1400"/>
            <a:ext cx="5004048" cy="4584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102751"/>
            <a:ext cx="4788575" cy="44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636"/>
            <a:ext cx="3838654" cy="6849364"/>
          </a:xfrm>
        </p:spPr>
      </p:pic>
    </p:spTree>
    <p:extLst>
      <p:ext uri="{BB962C8B-B14F-4D97-AF65-F5344CB8AC3E}">
        <p14:creationId xmlns:p14="http://schemas.microsoft.com/office/powerpoint/2010/main" val="359498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13" y="0"/>
            <a:ext cx="5221431" cy="6858000"/>
          </a:xfrm>
        </p:spPr>
      </p:pic>
    </p:spTree>
    <p:extLst>
      <p:ext uri="{BB962C8B-B14F-4D97-AF65-F5344CB8AC3E}">
        <p14:creationId xmlns:p14="http://schemas.microsoft.com/office/powerpoint/2010/main" val="146195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26181"/>
            <a:ext cx="2952328" cy="6933211"/>
          </a:xfrm>
        </p:spPr>
      </p:pic>
    </p:spTree>
    <p:extLst>
      <p:ext uri="{BB962C8B-B14F-4D97-AF65-F5344CB8AC3E}">
        <p14:creationId xmlns:p14="http://schemas.microsoft.com/office/powerpoint/2010/main" val="347713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26284"/>
            <a:ext cx="4763684" cy="587727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37" y="17156"/>
            <a:ext cx="482555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8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4573368" cy="557012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56754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467</Words>
  <Application>Microsoft Office PowerPoint</Application>
  <PresentationFormat>Presentazione su schermo (4:3)</PresentationFormat>
  <Paragraphs>49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9</cp:revision>
  <dcterms:created xsi:type="dcterms:W3CDTF">2016-04-05T14:02:01Z</dcterms:created>
  <dcterms:modified xsi:type="dcterms:W3CDTF">2016-04-06T13:54:35Z</dcterms:modified>
</cp:coreProperties>
</file>