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9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49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5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20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7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35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8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5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6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36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56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C9774-9B61-46E5-89F3-5E8F7AE59747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0A98-E365-40E8-A165-95E5A365C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1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28184" y="2130425"/>
            <a:ext cx="280831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Giorgione, </a:t>
            </a:r>
            <a:r>
              <a:rPr lang="it-IT" sz="2000" smtClean="0"/>
              <a:t>La tempesta, 1505-08, olio su tela, Venezia, Gallerie dell’Accademia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9"/>
            <a:ext cx="6012160" cy="688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46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Giorgione, La tempesta, 1505-08, olio su tela, Venezia, Gallerie dell’Accademia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Giorgione, La tempesta, 1505-08, olio su tela, Venezia, Gallerie dell’Accademia</dc:title>
  <dc:creator>lenovo</dc:creator>
  <cp:lastModifiedBy>lenovo</cp:lastModifiedBy>
  <cp:revision>1</cp:revision>
  <dcterms:created xsi:type="dcterms:W3CDTF">2020-05-05T14:16:43Z</dcterms:created>
  <dcterms:modified xsi:type="dcterms:W3CDTF">2020-05-05T14:20:30Z</dcterms:modified>
</cp:coreProperties>
</file>