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9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73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5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8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6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4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6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82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43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7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63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0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9536-3672-44F4-BF2A-4EBC776DAF0E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6CFA-8A4A-4177-9796-ADAC9D852B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7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13208" y="2130425"/>
            <a:ext cx="2830792" cy="1470025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Giotto, Il presepio di Greccio, 1295-1299, affresco, </a:t>
            </a:r>
            <a:r>
              <a:rPr lang="it-IT" sz="2000" dirty="0" err="1" smtClean="0"/>
              <a:t>Assisi,basiliica</a:t>
            </a:r>
            <a:r>
              <a:rPr lang="it-IT" sz="2000" dirty="0" smtClean="0"/>
              <a:t> di San Francesco, </a:t>
            </a:r>
            <a:r>
              <a:rPr lang="it-IT" sz="2000" smtClean="0"/>
              <a:t>chiesa superiore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7" y="-2030"/>
            <a:ext cx="632294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6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Giotto, La predica agli uccelli, , dalle Storie di San Francesco, 1290-95, affresco, part., </a:t>
            </a:r>
            <a:r>
              <a:rPr lang="it-IT" sz="2000" dirty="0" err="1" smtClean="0"/>
              <a:t>Assisis</a:t>
            </a:r>
            <a:r>
              <a:rPr lang="it-IT" sz="2000" dirty="0" smtClean="0"/>
              <a:t>, San Francesco, </a:t>
            </a:r>
            <a:r>
              <a:rPr lang="it-IT" sz="2000" smtClean="0"/>
              <a:t>chiesa superiore.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5075913" cy="685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152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Giotto, Il presepio di Greccio, 1295-1299, affresco, Assisi,basiliica di San Francesco, chiesa superiore</vt:lpstr>
      <vt:lpstr>Giotto, La predica agli uccelli, , dalle Storie di San Francesco, 1290-95, affresco, part., Assisis, San Francesco, chiesa superiore.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Giotto, Il presepio di Greccio, 1295-1299, affresco, Assisi,basiliica di San Francesco, chiesa superiore</dc:title>
  <dc:creator>lenovo</dc:creator>
  <cp:lastModifiedBy>lenovo</cp:lastModifiedBy>
  <cp:revision>2</cp:revision>
  <dcterms:created xsi:type="dcterms:W3CDTF">2019-12-28T14:55:46Z</dcterms:created>
  <dcterms:modified xsi:type="dcterms:W3CDTF">2020-02-11T21:07:24Z</dcterms:modified>
</cp:coreProperties>
</file>