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5" r:id="rId9"/>
    <p:sldId id="266" r:id="rId10"/>
    <p:sldId id="267" r:id="rId11"/>
    <p:sldId id="268" r:id="rId12"/>
    <p:sldId id="270" r:id="rId13"/>
    <p:sldId id="299" r:id="rId14"/>
    <p:sldId id="271" r:id="rId15"/>
    <p:sldId id="269" r:id="rId16"/>
    <p:sldId id="329" r:id="rId17"/>
    <p:sldId id="330" r:id="rId18"/>
    <p:sldId id="272" r:id="rId19"/>
    <p:sldId id="275" r:id="rId20"/>
    <p:sldId id="277" r:id="rId21"/>
    <p:sldId id="278" r:id="rId22"/>
    <p:sldId id="279" r:id="rId23"/>
    <p:sldId id="280" r:id="rId24"/>
    <p:sldId id="281" r:id="rId25"/>
    <p:sldId id="282" r:id="rId26"/>
    <p:sldId id="331" r:id="rId27"/>
    <p:sldId id="332" r:id="rId28"/>
    <p:sldId id="310" r:id="rId29"/>
    <p:sldId id="311" r:id="rId30"/>
    <p:sldId id="283" r:id="rId31"/>
    <p:sldId id="306" r:id="rId32"/>
    <p:sldId id="307" r:id="rId33"/>
    <p:sldId id="308" r:id="rId34"/>
    <p:sldId id="309" r:id="rId35"/>
    <p:sldId id="322" r:id="rId36"/>
    <p:sldId id="323" r:id="rId37"/>
    <p:sldId id="327" r:id="rId38"/>
    <p:sldId id="328" r:id="rId39"/>
    <p:sldId id="284" r:id="rId40"/>
    <p:sldId id="285" r:id="rId41"/>
    <p:sldId id="286" r:id="rId42"/>
    <p:sldId id="287" r:id="rId43"/>
    <p:sldId id="288" r:id="rId44"/>
    <p:sldId id="290" r:id="rId45"/>
    <p:sldId id="292" r:id="rId46"/>
    <p:sldId id="293" r:id="rId47"/>
    <p:sldId id="295" r:id="rId48"/>
    <p:sldId id="296" r:id="rId49"/>
    <p:sldId id="297" r:id="rId50"/>
    <p:sldId id="298" r:id="rId51"/>
    <p:sldId id="300" r:id="rId52"/>
    <p:sldId id="301" r:id="rId53"/>
    <p:sldId id="302" r:id="rId54"/>
    <p:sldId id="305" r:id="rId55"/>
    <p:sldId id="312" r:id="rId56"/>
    <p:sldId id="313" r:id="rId57"/>
    <p:sldId id="315" r:id="rId58"/>
    <p:sldId id="317" r:id="rId59"/>
    <p:sldId id="319" r:id="rId60"/>
    <p:sldId id="321" r:id="rId61"/>
    <p:sldId id="324" r:id="rId62"/>
    <p:sldId id="325" r:id="rId63"/>
    <p:sldId id="326" r:id="rId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7" d="100"/>
          <a:sy n="47" d="100"/>
        </p:scale>
        <p:origin x="-1304" y="-52"/>
      </p:cViewPr>
      <p:guideLst>
        <p:guide orient="horz" pos="2160"/>
        <p:guide pos="2880"/>
      </p:guideLst>
    </p:cSldViewPr>
  </p:slideViewPr>
  <p:notesTextViewPr>
    <p:cViewPr>
      <p:scale>
        <a:sx n="1" d="1"/>
        <a:sy n="1" d="1"/>
      </p:scale>
      <p:origin x="0" y="0"/>
    </p:cViewPr>
  </p:notesTextViewPr>
  <p:sorterViewPr>
    <p:cViewPr>
      <p:scale>
        <a:sx n="100" d="100"/>
        <a:sy n="100" d="100"/>
      </p:scale>
      <p:origin x="0" y="38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DA8198A-FC20-4D99-96C1-BEFEAAAC6C08}" type="datetimeFigureOut">
              <a:rPr lang="it-IT" smtClean="0"/>
              <a:t>27/01/2020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2014275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DA8198A-FC20-4D99-96C1-BEFEAAAC6C08}" type="datetimeFigureOut">
              <a:rPr lang="it-IT" smtClean="0"/>
              <a:t>27/01/2020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03194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DA8198A-FC20-4D99-96C1-BEFEAAAC6C08}" type="datetimeFigureOut">
              <a:rPr lang="it-IT" smtClean="0"/>
              <a:t>27/01/2020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171376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DA8198A-FC20-4D99-96C1-BEFEAAAC6C08}" type="datetimeFigureOut">
              <a:rPr lang="it-IT" smtClean="0"/>
              <a:t>27/01/2020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1953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DA8198A-FC20-4D99-96C1-BEFEAAAC6C08}" type="datetimeFigureOut">
              <a:rPr lang="it-IT" smtClean="0"/>
              <a:t>27/01/2020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56729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DA8198A-FC20-4D99-96C1-BEFEAAAC6C08}" type="datetimeFigureOut">
              <a:rPr lang="it-IT" smtClean="0"/>
              <a:t>27/01/2020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659639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DA8198A-FC20-4D99-96C1-BEFEAAAC6C08}" type="datetimeFigureOut">
              <a:rPr lang="it-IT" smtClean="0"/>
              <a:t>27/01/2020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95025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DA8198A-FC20-4D99-96C1-BEFEAAAC6C08}" type="datetimeFigureOut">
              <a:rPr lang="it-IT" smtClean="0"/>
              <a:t>27/01/2020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75950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DA8198A-FC20-4D99-96C1-BEFEAAAC6C08}" type="datetimeFigureOut">
              <a:rPr lang="it-IT" smtClean="0"/>
              <a:t>27/01/2020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363327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DA8198A-FC20-4D99-96C1-BEFEAAAC6C08}" type="datetimeFigureOut">
              <a:rPr lang="it-IT" smtClean="0"/>
              <a:t>27/01/2020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2140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DA8198A-FC20-4D99-96C1-BEFEAAAC6C08}" type="datetimeFigureOut">
              <a:rPr lang="it-IT" smtClean="0"/>
              <a:t>27/01/2020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403B134-F4A7-42AB-8FD1-57B64FEF65A2}" type="slidenum">
              <a:rPr lang="it-IT" smtClean="0"/>
              <a:t>‹N›</a:t>
            </a:fld>
            <a:endParaRPr lang="it-IT"/>
          </a:p>
        </p:txBody>
      </p:sp>
    </p:spTree>
    <p:extLst>
      <p:ext uri="{BB962C8B-B14F-4D97-AF65-F5344CB8AC3E}">
        <p14:creationId xmlns:p14="http://schemas.microsoft.com/office/powerpoint/2010/main" val="2016893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8198A-FC20-4D99-96C1-BEFEAAAC6C08}" type="datetimeFigureOut">
              <a:rPr lang="it-IT" smtClean="0"/>
              <a:t>27/01/2020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3B134-F4A7-42AB-8FD1-57B64FEF65A2}" type="slidenum">
              <a:rPr lang="it-IT" smtClean="0"/>
              <a:t>‹N›</a:t>
            </a:fld>
            <a:endParaRPr lang="it-IT"/>
          </a:p>
        </p:txBody>
      </p:sp>
    </p:spTree>
    <p:extLst>
      <p:ext uri="{BB962C8B-B14F-4D97-AF65-F5344CB8AC3E}">
        <p14:creationId xmlns:p14="http://schemas.microsoft.com/office/powerpoint/2010/main" val="278108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021288"/>
            <a:ext cx="7772400" cy="836712"/>
          </a:xfrm>
        </p:spPr>
        <p:txBody>
          <a:bodyPr>
            <a:normAutofit/>
          </a:bodyPr>
          <a:lstStyle/>
          <a:p>
            <a:r>
              <a:rPr lang="it-IT" sz="2000" dirty="0" smtClean="0"/>
              <a:t>Giovanni da Rimini, Giudizio finale, 1318, circa, part. </a:t>
            </a:r>
            <a:r>
              <a:rPr lang="it-IT" sz="2000" dirty="0" err="1" smtClean="0"/>
              <a:t>Affreso</a:t>
            </a:r>
            <a:r>
              <a:rPr lang="it-IT" sz="2000" dirty="0" smtClean="0"/>
              <a:t>, Rimini, chiesa di S. Agostino</a:t>
            </a:r>
            <a:endParaRPr lang="it-IT" sz="2000"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178"/>
            <a:ext cx="6876256" cy="610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015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a:bodyPr>
          <a:lstStyle/>
          <a:p>
            <a:r>
              <a:rPr lang="it-IT" sz="2000" dirty="0" smtClean="0"/>
              <a:t>Rimini, chiesa di S. Agostino</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928"/>
            <a:ext cx="5769258" cy="6708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421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4248" y="260648"/>
            <a:ext cx="2026568" cy="1143000"/>
          </a:xfrm>
        </p:spPr>
        <p:txBody>
          <a:bodyPr>
            <a:normAutofit/>
          </a:bodyPr>
          <a:lstStyle/>
          <a:p>
            <a:r>
              <a:rPr lang="it-IT" sz="2000" dirty="0" smtClean="0"/>
              <a:t>Crocifisso, Museo della città di Rimini</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78" y="21432"/>
            <a:ext cx="6473563" cy="683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26103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2170"/>
            <a:ext cx="4388353" cy="684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793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34"/>
            <a:ext cx="5460185" cy="6855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673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5950"/>
            <a:ext cx="5149677" cy="685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97289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5273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1324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25" y="28938"/>
            <a:ext cx="9211978" cy="613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243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9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1156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5072"/>
            <a:ext cx="9082667" cy="6242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3986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504" y="11697"/>
            <a:ext cx="4450868" cy="684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65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20072" y="274638"/>
            <a:ext cx="3466728" cy="1143000"/>
          </a:xfrm>
        </p:spPr>
        <p:txBody>
          <a:bodyPr>
            <a:normAutofit/>
          </a:bodyPr>
          <a:lstStyle/>
          <a:p>
            <a:r>
              <a:rPr lang="it-IT" sz="2000" dirty="0" smtClean="0"/>
              <a:t>Giovanni da Rimini, Transito delle Vergine, part.</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0106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227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253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324297"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38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274638"/>
            <a:ext cx="3610744" cy="1143000"/>
          </a:xfrm>
        </p:spPr>
        <p:txBody>
          <a:bodyPr>
            <a:normAutofit/>
          </a:bodyPr>
          <a:lstStyle/>
          <a:p>
            <a:r>
              <a:rPr lang="it-IT" sz="2000" dirty="0" smtClean="0"/>
              <a:t>SS. Filippo e Paolo</a:t>
            </a:r>
            <a:endParaRPr lang="it-IT" sz="2000"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63" y="0"/>
            <a:ext cx="50012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176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8641" y="-99392"/>
            <a:ext cx="12555577" cy="705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195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8938"/>
            <a:ext cx="8823320" cy="682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3689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48264" y="274638"/>
            <a:ext cx="2195736" cy="1143000"/>
          </a:xfrm>
        </p:spPr>
        <p:txBody>
          <a:bodyPr>
            <a:normAutofit fontScale="90000"/>
          </a:bodyPr>
          <a:lstStyle/>
          <a:p>
            <a:r>
              <a:rPr lang="it-IT" sz="2000" dirty="0" smtClean="0"/>
              <a:t>S. Gioacchino pascola il </a:t>
            </a:r>
            <a:r>
              <a:rPr lang="it-IT" sz="2000" dirty="0" err="1" smtClean="0"/>
              <a:t>grege</a:t>
            </a:r>
            <a:r>
              <a:rPr lang="it-IT" sz="2000" dirty="0" smtClean="0"/>
              <a:t>.</a:t>
            </a:r>
            <a:br>
              <a:rPr lang="it-IT" sz="2000" dirty="0" smtClean="0"/>
            </a:br>
            <a:r>
              <a:rPr lang="it-IT" sz="2000" dirty="0" smtClean="0"/>
              <a:t>La nascita della Vergine</a:t>
            </a:r>
            <a:endParaRPr lang="it-IT" sz="2000"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69" y="32454"/>
            <a:ext cx="6825546" cy="6825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469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692696"/>
          </a:xfrm>
        </p:spPr>
        <p:txBody>
          <a:bodyPr>
            <a:normAutofit/>
          </a:bodyPr>
          <a:lstStyle/>
          <a:p>
            <a:r>
              <a:rPr lang="it-IT" sz="2000" dirty="0" smtClean="0"/>
              <a:t>Maria visita S. Elisabetta. Nascita di Gesù.</a:t>
            </a:r>
            <a:endParaRPr lang="it-IT" sz="2000"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6632"/>
            <a:ext cx="7452320" cy="5649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0232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25" y="28938"/>
            <a:ext cx="9211978" cy="613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2434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a:t>
            </a:r>
            <a:endParaRPr lang="it-IT" dirty="0"/>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95"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115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1143000"/>
          </a:xfrm>
        </p:spPr>
        <p:txBody>
          <a:bodyPr>
            <a:normAutofit/>
          </a:bodyPr>
          <a:lstStyle/>
          <a:p>
            <a:r>
              <a:rPr lang="it-IT" sz="2000" dirty="0" smtClean="0"/>
              <a:t>Sposalizio di Maria e Giuseppe</a:t>
            </a:r>
            <a:endParaRPr lang="it-IT" sz="2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250" y="31170"/>
            <a:ext cx="3570957" cy="6826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53046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0" y="274638"/>
            <a:ext cx="4834880" cy="1143000"/>
          </a:xfrm>
        </p:spPr>
        <p:txBody>
          <a:bodyPr>
            <a:normAutofit/>
          </a:bodyPr>
          <a:lstStyle/>
          <a:p>
            <a:r>
              <a:rPr lang="it-IT" sz="2000" dirty="0" smtClean="0"/>
              <a:t>Circoncisione di Gesù</a:t>
            </a:r>
            <a:endParaRPr lang="it-IT"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77" y="4192"/>
            <a:ext cx="3470665" cy="673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465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2000" dirty="0" smtClean="0"/>
              <a:t>Giovanni da </a:t>
            </a:r>
            <a:r>
              <a:rPr lang="it-IT" sz="2000" dirty="0" err="1" smtClean="0"/>
              <a:t>Rimini,Cristo</a:t>
            </a:r>
            <a:r>
              <a:rPr lang="it-IT" sz="2000" dirty="0" smtClean="0"/>
              <a:t> con l’animula della Madonna, part. Della </a:t>
            </a:r>
            <a:r>
              <a:rPr lang="it-IT" sz="2000" dirty="0" err="1" smtClean="0"/>
              <a:t>Dormitio</a:t>
            </a:r>
            <a:r>
              <a:rPr lang="it-IT" sz="2000" dirty="0" smtClean="0"/>
              <a:t> </a:t>
            </a:r>
            <a:r>
              <a:rPr lang="it-IT" sz="2000" dirty="0" err="1" smtClean="0"/>
              <a:t>Virginis</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002"/>
            <a:ext cx="4860032" cy="692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079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1143000"/>
          </a:xfrm>
        </p:spPr>
        <p:txBody>
          <a:bodyPr>
            <a:normAutofit fontScale="90000"/>
          </a:bodyPr>
          <a:lstStyle/>
          <a:p>
            <a:r>
              <a:rPr lang="it-IT" dirty="0" smtClean="0"/>
              <a:t>Maria presentata al Tempio</a:t>
            </a:r>
            <a:endParaRPr lang="it-IT" dirty="0"/>
          </a:p>
        </p:txBody>
      </p:sp>
      <p:pic>
        <p:nvPicPr>
          <p:cNvPr id="286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36175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6996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23928" y="274638"/>
            <a:ext cx="4762872" cy="1143000"/>
          </a:xfrm>
        </p:spPr>
        <p:txBody>
          <a:bodyPr>
            <a:normAutofit/>
          </a:bodyPr>
          <a:lstStyle/>
          <a:p>
            <a:r>
              <a:rPr lang="it-IT" sz="2000" dirty="0" smtClean="0"/>
              <a:t>Presentazione di Gesù al Tempio</a:t>
            </a:r>
            <a:endParaRPr lang="it-IT" sz="2000" dirty="0"/>
          </a:p>
        </p:txBody>
      </p:sp>
      <p:pic>
        <p:nvPicPr>
          <p:cNvPr id="368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7708"/>
            <a:ext cx="3540201" cy="685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78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779912" y="274638"/>
            <a:ext cx="4906888" cy="1143000"/>
          </a:xfrm>
        </p:spPr>
        <p:txBody>
          <a:bodyPr>
            <a:normAutofit/>
          </a:bodyPr>
          <a:lstStyle/>
          <a:p>
            <a:r>
              <a:rPr lang="it-IT" sz="2000" dirty="0" smtClean="0"/>
              <a:t>Giovani aspiranti alla mano della Madonna</a:t>
            </a:r>
            <a:endParaRPr lang="it-IT" sz="2000" dirty="0"/>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54" y="0"/>
            <a:ext cx="36080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2569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5936" y="274638"/>
            <a:ext cx="4690864" cy="1143000"/>
          </a:xfrm>
        </p:spPr>
        <p:txBody>
          <a:bodyPr>
            <a:normAutofit/>
          </a:bodyPr>
          <a:lstStyle/>
          <a:p>
            <a:r>
              <a:rPr lang="it-IT" sz="2000" dirty="0" smtClean="0"/>
              <a:t>Nascita di Gesù</a:t>
            </a:r>
            <a:endParaRPr lang="it-IT" sz="2000" dirty="0"/>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37816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039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7944" y="274638"/>
            <a:ext cx="4618856" cy="1143000"/>
          </a:xfrm>
        </p:spPr>
        <p:txBody>
          <a:bodyPr>
            <a:normAutofit/>
          </a:bodyPr>
          <a:lstStyle/>
          <a:p>
            <a:r>
              <a:rPr lang="it-IT" sz="2000" dirty="0" smtClean="0"/>
              <a:t>Fuga in Egitto</a:t>
            </a:r>
            <a:endParaRPr lang="it-IT" sz="2000" dirty="0"/>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57" y="0"/>
            <a:ext cx="3657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353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948264" y="274638"/>
            <a:ext cx="2088232" cy="1143000"/>
          </a:xfrm>
        </p:spPr>
        <p:txBody>
          <a:bodyPr>
            <a:normAutofit/>
          </a:bodyPr>
          <a:lstStyle/>
          <a:p>
            <a:r>
              <a:rPr lang="it-IT" sz="2000" dirty="0" smtClean="0"/>
              <a:t>Circoncisione,</a:t>
            </a:r>
            <a:br>
              <a:rPr lang="it-IT" sz="2000" dirty="0" smtClean="0"/>
            </a:br>
            <a:r>
              <a:rPr lang="it-IT" sz="2000" dirty="0" smtClean="0"/>
              <a:t>Presentazione al Tempio</a:t>
            </a:r>
            <a:endParaRPr lang="it-IT" sz="2000" dirty="0"/>
          </a:p>
        </p:txBody>
      </p:sp>
      <p:pic>
        <p:nvPicPr>
          <p:cNvPr id="593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962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11960" y="274638"/>
            <a:ext cx="4474840" cy="1143000"/>
          </a:xfrm>
        </p:spPr>
        <p:txBody>
          <a:bodyPr>
            <a:normAutofit/>
          </a:bodyPr>
          <a:lstStyle/>
          <a:p>
            <a:r>
              <a:rPr lang="it-IT" sz="2000" dirty="0" smtClean="0"/>
              <a:t/>
            </a:r>
            <a:br>
              <a:rPr lang="it-IT" sz="2000" dirty="0" smtClean="0"/>
            </a:br>
            <a:r>
              <a:rPr lang="it-IT" sz="2000" dirty="0" smtClean="0"/>
              <a:t>Nascita di Maria </a:t>
            </a:r>
            <a:r>
              <a:rPr lang="it-IT" sz="2000" dirty="0" err="1" smtClean="0"/>
              <a:t>Vegine</a:t>
            </a:r>
            <a:r>
              <a:rPr lang="it-IT" sz="2000" dirty="0" smtClean="0"/>
              <a:t/>
            </a:r>
            <a:br>
              <a:rPr lang="it-IT" sz="2000" dirty="0" smtClean="0"/>
            </a:br>
            <a:r>
              <a:rPr lang="it-IT" sz="2000" dirty="0" smtClean="0"/>
              <a:t>Al Louvre</a:t>
            </a:r>
            <a:endParaRPr lang="it-IT" sz="2000" dirty="0"/>
          </a:p>
        </p:txBody>
      </p:sp>
      <p:pic>
        <p:nvPicPr>
          <p:cNvPr id="614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38844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56593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64088" y="274638"/>
            <a:ext cx="3779912" cy="1143000"/>
          </a:xfrm>
        </p:spPr>
        <p:txBody>
          <a:bodyPr>
            <a:normAutofit fontScale="90000"/>
          </a:bodyPr>
          <a:lstStyle/>
          <a:p>
            <a:r>
              <a:rPr lang="it-IT" sz="2000" dirty="0" smtClean="0"/>
              <a:t>1. Gioacchino pascola il </a:t>
            </a:r>
            <a:r>
              <a:rPr lang="it-IT" sz="2000" dirty="0" err="1" smtClean="0"/>
              <a:t>grege</a:t>
            </a:r>
            <a:r>
              <a:rPr lang="it-IT" sz="2000" dirty="0" smtClean="0"/>
              <a:t>.</a:t>
            </a:r>
            <a:br>
              <a:rPr lang="it-IT" sz="2000" dirty="0" smtClean="0"/>
            </a:br>
            <a:r>
              <a:rPr lang="it-IT" sz="2000" dirty="0" smtClean="0"/>
              <a:t>2. Nascita di Maria </a:t>
            </a:r>
            <a:r>
              <a:rPr lang="it-IT" sz="2000" dirty="0" err="1" smtClean="0"/>
              <a:t>Vegine</a:t>
            </a:r>
            <a:r>
              <a:rPr lang="it-IT" sz="2000" dirty="0" smtClean="0"/>
              <a:t>. 3. Presentazione di Maria al Tempio. 4. 4. Maria sale le scale del Tempio. 5. Pretendenti la mano di Maria. 6. Matrimonio di Maria e Giuseppe. 7. Maria visita S. Elisabetta. 8. Nascita di Gesù. 9. Circoncisione di Gesù. 10. Gesù presentato </a:t>
            </a:r>
            <a:r>
              <a:rPr lang="it-IT" sz="2000" dirty="0" err="1" smtClean="0"/>
              <a:t>all</a:t>
            </a:r>
            <a:r>
              <a:rPr lang="it-IT" sz="2000" dirty="0" smtClean="0"/>
              <a:t> Tempio. 11. Fuga in Egitto. 12. Gesù ritrovato al Tempio.</a:t>
            </a:r>
            <a:endParaRPr lang="it-IT" sz="2000" dirty="0"/>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37707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280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150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7708"/>
            <a:ext cx="5498992" cy="709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2211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05" y="26707"/>
            <a:ext cx="7165691" cy="683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298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274638"/>
            <a:ext cx="3610744" cy="1143000"/>
          </a:xfrm>
        </p:spPr>
        <p:txBody>
          <a:bodyPr>
            <a:normAutofit/>
          </a:bodyPr>
          <a:lstStyle/>
          <a:p>
            <a:r>
              <a:rPr lang="it-IT" sz="2000" dirty="0" smtClean="0"/>
              <a:t>Giovanni da Rimini, Sant’Agostino</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1" y="15686"/>
            <a:ext cx="4835329" cy="6653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6752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10" y="0"/>
            <a:ext cx="6957392"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378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36" y="676"/>
            <a:ext cx="9142986" cy="386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8471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27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47" y="0"/>
            <a:ext cx="8535700" cy="70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78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86"/>
            <a:ext cx="9263646" cy="614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1601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92"/>
            <a:ext cx="5121130"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0128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473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75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26677" cy="42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87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63" y="0"/>
            <a:ext cx="9166834"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14666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360040"/>
          </a:xfrm>
        </p:spPr>
        <p:txBody>
          <a:bodyPr>
            <a:noAutofit/>
          </a:bodyPr>
          <a:lstStyle/>
          <a:p>
            <a:r>
              <a:rPr lang="it-IT" sz="2000" dirty="0" err="1" smtClean="0"/>
              <a:t>Giovnni</a:t>
            </a:r>
            <a:r>
              <a:rPr lang="it-IT" sz="2000" dirty="0" smtClean="0"/>
              <a:t> da Rimini a Roma</a:t>
            </a:r>
            <a:endParaRPr lang="it-IT" sz="2000" dirty="0"/>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55074"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824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99" y="0"/>
            <a:ext cx="66865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744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normAutofit/>
          </a:bodyPr>
          <a:lstStyle/>
          <a:p>
            <a:r>
              <a:rPr lang="it-IT" sz="2000" dirty="0" smtClean="0"/>
              <a:t>Giovanni da Rimini, </a:t>
            </a:r>
            <a:r>
              <a:rPr lang="it-IT" sz="2000" dirty="0" err="1" smtClean="0"/>
              <a:t>Purificazion</a:t>
            </a:r>
            <a:r>
              <a:rPr lang="it-IT" sz="2000" dirty="0" smtClean="0"/>
              <a:t> </a:t>
            </a:r>
            <a:r>
              <a:rPr lang="it-IT" sz="2000" dirty="0" err="1" smtClean="0"/>
              <a:t>edella</a:t>
            </a:r>
            <a:r>
              <a:rPr lang="it-IT" sz="2000" dirty="0" smtClean="0"/>
              <a:t> Vergine, particolare</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782052" cy="652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5773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2" y="0"/>
            <a:ext cx="4821226"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389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576"/>
            <a:ext cx="6875947" cy="687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19014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916906"/>
            <a:ext cx="7620000" cy="389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979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939"/>
            <a:ext cx="4632511" cy="684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8528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89" y="0"/>
            <a:ext cx="8988491"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7385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0342158" cy="760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3300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453336"/>
            <a:ext cx="8229600" cy="404664"/>
          </a:xfrm>
        </p:spPr>
        <p:txBody>
          <a:bodyPr>
            <a:normAutofit/>
          </a:bodyPr>
          <a:lstStyle/>
          <a:p>
            <a:r>
              <a:rPr lang="it-IT" sz="2000" dirty="0" smtClean="0"/>
              <a:t>Attribuito</a:t>
            </a:r>
            <a:endParaRPr lang="it-IT" sz="2000" dirty="0"/>
          </a:p>
        </p:txBody>
      </p:sp>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0"/>
            <a:ext cx="8712968" cy="653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6865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63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7923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8424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83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62851"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1305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Scene della vita di Cristo</a:t>
            </a:r>
            <a:endParaRPr lang="it-IT" sz="2000" dirty="0"/>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046324"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460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Maestro del Transito, Transito di S. Giovanni</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88" y="0"/>
            <a:ext cx="9181146"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747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24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6803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a:bodyPr>
          <a:lstStyle/>
          <a:p>
            <a:r>
              <a:rPr lang="it-IT" sz="2000" dirty="0" smtClean="0"/>
              <a:t>Maestro del Coro, il Bambino Gesù</a:t>
            </a:r>
            <a:br>
              <a:rPr lang="it-IT" sz="2000" dirty="0" smtClean="0"/>
            </a:br>
            <a:r>
              <a:rPr lang="it-IT" sz="2000" dirty="0" smtClean="0"/>
              <a:t>S. Agostino, Rimini</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1433"/>
            <a:ext cx="4790648" cy="683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9367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144000" cy="764704"/>
          </a:xfrm>
        </p:spPr>
        <p:txBody>
          <a:bodyPr>
            <a:normAutofit/>
          </a:bodyPr>
          <a:lstStyle/>
          <a:p>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78" y="19202"/>
            <a:ext cx="9123585" cy="585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06646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Maestro del Coro, S. Giovanni fa crollare il tempio di Diana a Efeso</a:t>
            </a:r>
            <a:endParaRPr lang="it-IT" sz="2000" dirty="0"/>
          </a:p>
        </p:txBody>
      </p:sp>
      <p:pic>
        <p:nvPicPr>
          <p:cNvPr id="542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31931"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235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6056" y="274638"/>
            <a:ext cx="3610744" cy="1143000"/>
          </a:xfrm>
        </p:spPr>
        <p:txBody>
          <a:bodyPr>
            <a:normAutofit/>
          </a:bodyPr>
          <a:lstStyle/>
          <a:p>
            <a:r>
              <a:rPr lang="it-IT" sz="2000" dirty="0" smtClean="0"/>
              <a:t>Maestro del Coro, S. </a:t>
            </a:r>
            <a:r>
              <a:rPr lang="it-IT" sz="2000" dirty="0" err="1" smtClean="0"/>
              <a:t>Giovann9</a:t>
            </a:r>
            <a:r>
              <a:rPr lang="it-IT" sz="2000" dirty="0" smtClean="0"/>
              <a:t> a </a:t>
            </a:r>
            <a:r>
              <a:rPr lang="it-IT" sz="2000" dirty="0" err="1" smtClean="0"/>
              <a:t>Patmos</a:t>
            </a:r>
            <a:r>
              <a:rPr lang="it-IT" sz="2000" dirty="0" smtClean="0"/>
              <a:t>, part.</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00" y="0"/>
            <a:ext cx="48577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001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Chiesa di S. Agostino, pareti laterali</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54357" cy="566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466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4927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3163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196</Words>
  <Application>Microsoft Office PowerPoint</Application>
  <PresentationFormat>Presentazione su schermo (4:3)</PresentationFormat>
  <Paragraphs>29</Paragraphs>
  <Slides>63</Slides>
  <Notes>0</Notes>
  <HiddenSlides>0</HiddenSlides>
  <MMClips>0</MMClips>
  <ScaleCrop>false</ScaleCrop>
  <HeadingPairs>
    <vt:vector size="4" baseType="variant">
      <vt:variant>
        <vt:lpstr>Tema</vt:lpstr>
      </vt:variant>
      <vt:variant>
        <vt:i4>1</vt:i4>
      </vt:variant>
      <vt:variant>
        <vt:lpstr>Titoli diapositive</vt:lpstr>
      </vt:variant>
      <vt:variant>
        <vt:i4>63</vt:i4>
      </vt:variant>
    </vt:vector>
  </HeadingPairs>
  <TitlesOfParts>
    <vt:vector size="64" baseType="lpstr">
      <vt:lpstr>Tema di Office</vt:lpstr>
      <vt:lpstr>Giovanni da Rimini, Giudizio finale, 1318, circa, part. Affreso, Rimini, chiesa di S. Agostino</vt:lpstr>
      <vt:lpstr>Giovanni da Rimini, Transito delle Vergine, part.</vt:lpstr>
      <vt:lpstr>Giovanni da Rimini,Cristo con l’animula della Madonna, part. Della Dormitio Virginis</vt:lpstr>
      <vt:lpstr>Giovanni da Rimini, Sant’Agostino</vt:lpstr>
      <vt:lpstr>Giovanni da Rimini, Purificazion edella Vergine, particolare</vt:lpstr>
      <vt:lpstr>Maestro del Transito, Transito di S. Giovanni</vt:lpstr>
      <vt:lpstr>Maestro del Coro, S. Giovann9 a Patmos, part.</vt:lpstr>
      <vt:lpstr>Chiesa di S. Agostino, pareti laterali</vt:lpstr>
      <vt:lpstr>Presentazione standard di PowerPoint</vt:lpstr>
      <vt:lpstr>Rimini, chiesa di S. Agostino</vt:lpstr>
      <vt:lpstr>Crocifisso, Museo della città di Rimini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SS. Filippo e Paolo</vt:lpstr>
      <vt:lpstr>Presentazione standard di PowerPoint</vt:lpstr>
      <vt:lpstr>Presentazione standard di PowerPoint</vt:lpstr>
      <vt:lpstr>S. Gioacchino pascola il grege. La nascita della Vergine</vt:lpstr>
      <vt:lpstr>Maria visita S. Elisabetta. Nascita di Gesù.</vt:lpstr>
      <vt:lpstr>Presentazione standard di PowerPoint</vt:lpstr>
      <vt:lpstr>A </vt:lpstr>
      <vt:lpstr>Sposalizio di Maria e Giuseppe</vt:lpstr>
      <vt:lpstr>Circoncisione di Gesù</vt:lpstr>
      <vt:lpstr>Maria presentata al Tempio</vt:lpstr>
      <vt:lpstr>Presentazione di Gesù al Tempio</vt:lpstr>
      <vt:lpstr>Giovani aspiranti alla mano della Madonna</vt:lpstr>
      <vt:lpstr>Nascita di Gesù</vt:lpstr>
      <vt:lpstr>Fuga in Egitto</vt:lpstr>
      <vt:lpstr>Circoncisione, Presentazione al Tempio</vt:lpstr>
      <vt:lpstr> Nascita di Maria Vegine Al Louvre</vt:lpstr>
      <vt:lpstr>1. Gioacchino pascola il grege. 2. Nascita di Maria Vegine. 3. Presentazione di Maria al Tempio. 4. 4. Maria sale le scale del Tempio. 5. Pretendenti la mano di Maria. 6. Matrimonio di Maria e Giuseppe. 7. Maria visita S. Elisabetta. 8. Nascita di Gesù. 9. Circoncisione di Gesù. 10. Gesù presentato all Tempio. 11. Fuga in Egitto. 12. Gesù ritrovato al Tempio.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Giovnni da Rimini a Roma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Attribuito</vt:lpstr>
      <vt:lpstr>Presentazione standard di PowerPoint</vt:lpstr>
      <vt:lpstr>Presentazione standard di PowerPoint</vt:lpstr>
      <vt:lpstr>Scene della vita di Cristo</vt:lpstr>
      <vt:lpstr>Presentazione standard di PowerPoint</vt:lpstr>
      <vt:lpstr>Maestro del Coro, il Bambino Gesù S. Agostino, Rimini</vt:lpstr>
      <vt:lpstr>Presentazione standard di PowerPoint</vt:lpstr>
      <vt:lpstr>Maestro del Coro, S. Giovanni fa crollare il tempio di Diana a Efeso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Giovanni da Rimini, Giudizio finale, 1318, circa, part. Affreso, Rimini, chiesa di S. Agostino</dc:title>
  <dc:creator>lenovo</dc:creator>
  <cp:lastModifiedBy>lenovo</cp:lastModifiedBy>
  <cp:revision>13</cp:revision>
  <dcterms:created xsi:type="dcterms:W3CDTF">2020-01-27T08:04:18Z</dcterms:created>
  <dcterms:modified xsi:type="dcterms:W3CDTF">2020-01-27T10:39:01Z</dcterms:modified>
</cp:coreProperties>
</file>