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2B186-A779-449A-BB12-DFB7FACAF1E2}" type="datetimeFigureOut">
              <a:rPr lang="it-IT" smtClean="0"/>
              <a:t>05/05/2016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B83FE-55FE-4532-BEBB-C971441C90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9751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2B186-A779-449A-BB12-DFB7FACAF1E2}" type="datetimeFigureOut">
              <a:rPr lang="it-IT" smtClean="0"/>
              <a:t>05/05/2016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B83FE-55FE-4532-BEBB-C971441C90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755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2B186-A779-449A-BB12-DFB7FACAF1E2}" type="datetimeFigureOut">
              <a:rPr lang="it-IT" smtClean="0"/>
              <a:t>05/05/2016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B83FE-55FE-4532-BEBB-C971441C90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1190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2B186-A779-449A-BB12-DFB7FACAF1E2}" type="datetimeFigureOut">
              <a:rPr lang="it-IT" smtClean="0"/>
              <a:t>05/05/2016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B83FE-55FE-4532-BEBB-C971441C90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3604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2B186-A779-449A-BB12-DFB7FACAF1E2}" type="datetimeFigureOut">
              <a:rPr lang="it-IT" smtClean="0"/>
              <a:t>05/05/2016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B83FE-55FE-4532-BEBB-C971441C90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3373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2B186-A779-449A-BB12-DFB7FACAF1E2}" type="datetimeFigureOut">
              <a:rPr lang="it-IT" smtClean="0"/>
              <a:t>05/05/2016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B83FE-55FE-4532-BEBB-C971441C90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8791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2B186-A779-449A-BB12-DFB7FACAF1E2}" type="datetimeFigureOut">
              <a:rPr lang="it-IT" smtClean="0"/>
              <a:t>05/05/2016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B83FE-55FE-4532-BEBB-C971441C90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6243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2B186-A779-449A-BB12-DFB7FACAF1E2}" type="datetimeFigureOut">
              <a:rPr lang="it-IT" smtClean="0"/>
              <a:t>05/05/2016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B83FE-55FE-4532-BEBB-C971441C90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6290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2B186-A779-449A-BB12-DFB7FACAF1E2}" type="datetimeFigureOut">
              <a:rPr lang="it-IT" smtClean="0"/>
              <a:t>05/05/2016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B83FE-55FE-4532-BEBB-C971441C90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6825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2B186-A779-449A-BB12-DFB7FACAF1E2}" type="datetimeFigureOut">
              <a:rPr lang="it-IT" smtClean="0"/>
              <a:t>05/05/2016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B83FE-55FE-4532-BEBB-C971441C90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8084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2B186-A779-449A-BB12-DFB7FACAF1E2}" type="datetimeFigureOut">
              <a:rPr lang="it-IT" smtClean="0"/>
              <a:t>05/05/2016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B83FE-55FE-4532-BEBB-C971441C90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1114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2B186-A779-449A-BB12-DFB7FACAF1E2}" type="datetimeFigureOut">
              <a:rPr lang="it-IT" smtClean="0"/>
              <a:t>05/05/2016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1B83FE-55FE-4532-BEBB-C971441C90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94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2" y="-30942"/>
            <a:ext cx="9185254" cy="6888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701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192"/>
            <a:ext cx="9208202" cy="6169496"/>
          </a:xfrm>
        </p:spPr>
      </p:pic>
    </p:spTree>
    <p:extLst>
      <p:ext uri="{BB962C8B-B14F-4D97-AF65-F5344CB8AC3E}">
        <p14:creationId xmlns:p14="http://schemas.microsoft.com/office/powerpoint/2010/main" val="4065466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</p:spPr>
      </p:pic>
    </p:spTree>
    <p:extLst>
      <p:ext uri="{BB962C8B-B14F-4D97-AF65-F5344CB8AC3E}">
        <p14:creationId xmlns:p14="http://schemas.microsoft.com/office/powerpoint/2010/main" val="2693933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Presentazione su schermo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lenovo</cp:lastModifiedBy>
  <cp:revision>1</cp:revision>
  <dcterms:created xsi:type="dcterms:W3CDTF">2016-05-05T20:19:24Z</dcterms:created>
  <dcterms:modified xsi:type="dcterms:W3CDTF">2016-05-05T20:21:46Z</dcterms:modified>
</cp:coreProperties>
</file>