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0" r:id="rId8"/>
    <p:sldId id="269" r:id="rId9"/>
    <p:sldId id="261" r:id="rId10"/>
    <p:sldId id="268" r:id="rId11"/>
    <p:sldId id="262" r:id="rId12"/>
    <p:sldId id="263" r:id="rId13"/>
    <p:sldId id="271" r:id="rId14"/>
    <p:sldId id="266" r:id="rId15"/>
    <p:sldId id="270" r:id="rId16"/>
    <p:sldId id="264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5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FF5E-AB59-4B2E-961C-FE059BFFD180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9A9A-753C-41AD-B908-605F1FA41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17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FF5E-AB59-4B2E-961C-FE059BFFD180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9A9A-753C-41AD-B908-605F1FA41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7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FF5E-AB59-4B2E-961C-FE059BFFD180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9A9A-753C-41AD-B908-605F1FA41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31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FF5E-AB59-4B2E-961C-FE059BFFD180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9A9A-753C-41AD-B908-605F1FA41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39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FF5E-AB59-4B2E-961C-FE059BFFD180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9A9A-753C-41AD-B908-605F1FA41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1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FF5E-AB59-4B2E-961C-FE059BFFD180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9A9A-753C-41AD-B908-605F1FA41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66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FF5E-AB59-4B2E-961C-FE059BFFD180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9A9A-753C-41AD-B908-605F1FA41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64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FF5E-AB59-4B2E-961C-FE059BFFD180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9A9A-753C-41AD-B908-605F1FA41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73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FF5E-AB59-4B2E-961C-FE059BFFD180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9A9A-753C-41AD-B908-605F1FA41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66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FF5E-AB59-4B2E-961C-FE059BFFD180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9A9A-753C-41AD-B908-605F1FA41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17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FF5E-AB59-4B2E-961C-FE059BFFD180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9A9A-753C-41AD-B908-605F1FA41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0FF5E-AB59-4B2E-961C-FE059BFFD180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9A9A-753C-41AD-B908-605F1FA41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72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4048" y="2130425"/>
            <a:ext cx="3454152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Marco Romano, </a:t>
            </a:r>
            <a:r>
              <a:rPr lang="it-IT" sz="2000" dirty="0" err="1" smtClean="0"/>
              <a:t>Crocifissodel</a:t>
            </a:r>
            <a:r>
              <a:rPr lang="it-IT" sz="2000" dirty="0" smtClean="0"/>
              <a:t> 1290-1310 ( dall’Osservanza a Montalcino )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" y="-147546"/>
            <a:ext cx="4562763" cy="71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10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 Casole d’Elsa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35982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61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Bust di Marco Romano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38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07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Capolavoro </a:t>
            </a:r>
            <a:r>
              <a:rPr lang="it-IT" sz="2000" dirty="0" err="1" smtClean="0"/>
              <a:t>trecentsco</a:t>
            </a:r>
            <a:r>
              <a:rPr lang="it-IT" sz="2000" dirty="0" smtClean="0"/>
              <a:t> riscoperto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7" y="-20144"/>
            <a:ext cx="4766432" cy="687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97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504056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Apolavoro</a:t>
            </a:r>
            <a:r>
              <a:rPr lang="it-IT" sz="2000" dirty="0" smtClean="0"/>
              <a:t> </a:t>
            </a:r>
            <a:r>
              <a:rPr lang="it-IT" sz="2000" dirty="0" err="1" smtClean="0"/>
              <a:t>trecetesco</a:t>
            </a:r>
            <a:r>
              <a:rPr lang="it-IT" sz="2000" dirty="0" smtClean="0"/>
              <a:t> riscoperto</a:t>
            </a:r>
            <a:endParaRPr lang="it-IT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" y="8348"/>
            <a:ext cx="9271710" cy="37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62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Busto di Marco Romano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32440" cy="639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17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Monumento sepolcrale per Bernardino </a:t>
            </a:r>
            <a:r>
              <a:rPr lang="it-IT" sz="2000" dirty="0" err="1" smtClean="0"/>
              <a:t>Aringhieri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8"/>
            <a:ext cx="5147924" cy="68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1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Simeone giacente, Venezia</a:t>
            </a:r>
            <a:endParaRPr lang="it-IT" sz="2000" dirty="0"/>
          </a:p>
        </p:txBody>
      </p:sp>
      <p:pic>
        <p:nvPicPr>
          <p:cNvPr id="9220" name="Picture 4" descr="Visualizza immagine di 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6" y="-146761"/>
            <a:ext cx="8402439" cy="63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4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Cifisso</a:t>
            </a:r>
            <a:r>
              <a:rPr lang="it-IT" sz="2000" dirty="0" smtClean="0"/>
              <a:t> in </a:t>
            </a:r>
            <a:r>
              <a:rPr lang="it-IT" sz="2000" dirty="0" err="1" smtClean="0"/>
              <a:t>egno</a:t>
            </a:r>
            <a:r>
              <a:rPr lang="it-IT" sz="2000" dirty="0" smtClean="0"/>
              <a:t> di noce, 1300-10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" y="0"/>
            <a:ext cx="2181490" cy="69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21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096344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Marco Romano a Casole d’Elsa | Ecomuseo </a:t>
            </a:r>
            <a:r>
              <a:rPr lang="it-IT" sz="2000" dirty="0" err="1" smtClean="0"/>
              <a:t>Valdelsa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ecomuseovaldelsa.org|415</a:t>
            </a:r>
            <a:r>
              <a:rPr lang="it-IT" sz="2000" dirty="0" smtClean="0"/>
              <a:t> × 500 </a:t>
            </a:r>
            <a:r>
              <a:rPr lang="it-IT" sz="2000" dirty="0" err="1" smtClean="0"/>
              <a:t>jpeg|L'immagine</a:t>
            </a:r>
            <a:r>
              <a:rPr lang="it-IT" sz="2000" dirty="0" smtClean="0"/>
              <a:t> può essere soggetta a copyright.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Ricerca visiva</a:t>
            </a:r>
            <a:br>
              <a:rPr lang="it-IT" sz="2000" dirty="0" smtClean="0"/>
            </a:br>
            <a:r>
              <a:rPr lang="it-IT" sz="2000" dirty="0" smtClean="0"/>
              <a:t>Salva</a:t>
            </a:r>
            <a:br>
              <a:rPr lang="it-IT" sz="2000" dirty="0" smtClean="0"/>
            </a:br>
            <a:r>
              <a:rPr lang="it-IT" sz="2000" dirty="0" smtClean="0"/>
              <a:t>Condividi</a:t>
            </a:r>
            <a:br>
              <a:rPr lang="it-IT" sz="2000" dirty="0" smtClean="0"/>
            </a:br>
            <a:r>
              <a:rPr lang="it-IT" sz="2000" dirty="0" smtClean="0"/>
              <a:t>Altro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Pagine che includono questo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Marco Romano a Casole d’Elsa | Ecomuseo </a:t>
            </a:r>
            <a:r>
              <a:rPr lang="it-IT" sz="2000" dirty="0" err="1" smtClean="0"/>
              <a:t>Valdelsa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www.ecomuseovaldelsa.org415</a:t>
            </a:r>
            <a:r>
              <a:rPr lang="it-IT" sz="2000" dirty="0" smtClean="0"/>
              <a:t> x 500 · 44 </a:t>
            </a:r>
            <a:r>
              <a:rPr lang="it-IT" sz="2000" dirty="0" err="1" smtClean="0"/>
              <a:t>kB</a:t>
            </a:r>
            <a:r>
              <a:rPr lang="it-IT" sz="2000" dirty="0" smtClean="0"/>
              <a:t> · jpeg</a:t>
            </a:r>
            <a:br>
              <a:rPr lang="it-IT" sz="2000" dirty="0" smtClean="0"/>
            </a:br>
            <a:r>
              <a:rPr lang="it-IT" sz="2000" dirty="0" smtClean="0"/>
              <a:t>Immagini simili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Visualizza altre immagini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 Casole d’Elsa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Feedback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35569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 Casole d’</a:t>
            </a:r>
            <a:r>
              <a:rPr lang="it-IT" sz="2000" dirty="0" err="1" smtClean="0"/>
              <a:t>Esa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6" y="0"/>
            <a:ext cx="4608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15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353944"/>
            <a:ext cx="8229600" cy="50405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 Casole d’Elsa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" y="0"/>
            <a:ext cx="9162851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92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6480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 Casole d’Elsa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36871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1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 Casole d’Elsa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03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89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 Casole d’Elsa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2804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73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 Casole d’Elsa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8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894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70</Words>
  <Application>Microsoft Office PowerPoint</Application>
  <PresentationFormat>Presentazione su schermo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Marco Romano, Crocifissodel 1290-1310 ( dall’Osservanza a Montalcino ) </vt:lpstr>
      <vt:lpstr>Cifisso in egno di noce, 1300-10</vt:lpstr>
      <vt:lpstr>Marco Romano a Casole d’Elsa | Ecomuseo Valdelsa ecomuseovaldelsa.org|415 × 500 jpeg|L'immagine può essere soggetta a copyright.          Ricerca visiva Salva Condividi Altro      Pagine che includono questo  Marco Romano a Casole d’Elsa | Ecomuseo Valdelsa www.ecomuseovaldelsa.org415 x 500 · 44 kB · jpeg Immagini simili   Visualizza altre immagini            A Casole d’Elsa                                       Feedback  </vt:lpstr>
      <vt:lpstr>A Casole d’Esa</vt:lpstr>
      <vt:lpstr>A Casole d’Elsa</vt:lpstr>
      <vt:lpstr>A Casole d’Elsa</vt:lpstr>
      <vt:lpstr>A Casole d’Elsa</vt:lpstr>
      <vt:lpstr>A Casole d’Elsa</vt:lpstr>
      <vt:lpstr>A Casole d’Elsa </vt:lpstr>
      <vt:lpstr>A Casole d’Elsa</vt:lpstr>
      <vt:lpstr>Bust di Marco Romano</vt:lpstr>
      <vt:lpstr>Capolavoro trecentsco riscoperto</vt:lpstr>
      <vt:lpstr>Apolavoro trecetesco riscoperto</vt:lpstr>
      <vt:lpstr>Busto di Marco Romano</vt:lpstr>
      <vt:lpstr>Monumento sepolcrale per Bernardino Aringhieri</vt:lpstr>
      <vt:lpstr>San Simeone giacente, Venezia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Romano, Crocifissodel 1290-1310 ( dall’Osservanza a Montalcino )</dc:title>
  <dc:creator>lenovo</dc:creator>
  <cp:lastModifiedBy>lenovo</cp:lastModifiedBy>
  <cp:revision>4</cp:revision>
  <dcterms:created xsi:type="dcterms:W3CDTF">2020-03-09T10:22:29Z</dcterms:created>
  <dcterms:modified xsi:type="dcterms:W3CDTF">2020-03-10T21:27:25Z</dcterms:modified>
</cp:coreProperties>
</file>