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5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61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71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2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74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9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6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32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4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4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4609-BDFC-47E1-B841-9623C312CFC7}" type="datetimeFigureOut">
              <a:rPr lang="it-IT" smtClean="0"/>
              <a:t>05/08/2019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0637-AC29-4174-B89E-05114A7B9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5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0"/>
            <a:ext cx="5667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9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Zaccaria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674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7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25062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Ingresso di Gesù a Gerusalemme, unico affresco compiuto da </a:t>
            </a:r>
            <a:r>
              <a:rPr lang="it-IT" sz="2000" dirty="0" err="1" smtClean="0"/>
              <a:t>Melozzo</a:t>
            </a:r>
            <a:r>
              <a:rPr lang="it-IT" sz="2000" dirty="0" smtClean="0"/>
              <a:t> da Forlì sulle pareti sottostanti della Sagrestia.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0"/>
            <a:ext cx="5375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9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"/>
            <a:ext cx="4320672" cy="70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55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61" y="5661248"/>
            <a:ext cx="9077739" cy="119675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Giacomo Maggiore e il miracolo degli uccelli selvatici di </a:t>
            </a:r>
            <a:r>
              <a:rPr lang="it-IT" sz="2000" dirty="0" err="1" smtClean="0"/>
              <a:t>Melozzo</a:t>
            </a:r>
            <a:r>
              <a:rPr lang="it-IT" sz="2000" dirty="0" smtClean="0"/>
              <a:t> da Forlì e Marco </a:t>
            </a:r>
            <a:r>
              <a:rPr lang="it-IT" sz="2000" dirty="0" err="1" smtClean="0"/>
              <a:t>Palmezzano</a:t>
            </a:r>
            <a:r>
              <a:rPr lang="it-IT" sz="2000" dirty="0" smtClean="0"/>
              <a:t> nella Cappella </a:t>
            </a:r>
            <a:r>
              <a:rPr lang="it-IT" sz="2000" dirty="0" err="1" smtClean="0"/>
              <a:t>Feo</a:t>
            </a:r>
            <a:r>
              <a:rPr lang="it-IT" sz="2000" dirty="0" smtClean="0"/>
              <a:t> (1493-94) della Chiesa di San Biagio, Forlì. L'intera cappella fu distrutta, assieme alla chiesa, durante i bombardamenti del 1944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1940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3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Melozzo</a:t>
            </a:r>
            <a:r>
              <a:rPr lang="it-IT" sz="2000" dirty="0" smtClean="0"/>
              <a:t> da Forlì, San Marco papa (1470 </a:t>
            </a:r>
            <a:r>
              <a:rPr lang="it-IT" sz="2000" dirty="0" err="1" smtClean="0"/>
              <a:t>ca</a:t>
            </a:r>
            <a:r>
              <a:rPr lang="it-IT" sz="2000" dirty="0" smtClean="0"/>
              <a:t>.), tela; Roma, Basilica di San Marco Evangelista al Campidoglio</a:t>
            </a:r>
            <a:endParaRPr lang="it-IT" sz="2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5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35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358641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Melozzo</a:t>
            </a:r>
            <a:r>
              <a:rPr lang="it-IT" sz="2000" dirty="0" smtClean="0"/>
              <a:t> da Forlì, Marco </a:t>
            </a:r>
            <a:r>
              <a:rPr lang="it-IT" sz="2000" dirty="0" err="1" smtClean="0"/>
              <a:t>Palmezzano</a:t>
            </a:r>
            <a:r>
              <a:rPr lang="it-IT" sz="2000" dirty="0" smtClean="0"/>
              <a:t>, Entrata di Gesù Cristo a Gerusalemme (part. Ritratto di </a:t>
            </a:r>
            <a:r>
              <a:rPr lang="it-IT" sz="2000" dirty="0" err="1" smtClean="0"/>
              <a:t>Melozzo</a:t>
            </a:r>
            <a:r>
              <a:rPr lang="it-IT" sz="2000" dirty="0" smtClean="0"/>
              <a:t> da Forlì), 1483 - 1484 </a:t>
            </a:r>
            <a:r>
              <a:rPr lang="it-IT" sz="2000" dirty="0" err="1" smtClean="0"/>
              <a:t>ca</a:t>
            </a:r>
            <a:r>
              <a:rPr lang="it-IT" sz="2000" dirty="0" smtClean="0"/>
              <a:t>., affresco; Loreto, Santuario della Santa Casa</a:t>
            </a:r>
            <a:endParaRPr lang="it-IT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1960"/>
            <a:ext cx="3736194" cy="69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7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483768" cy="329837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volta della Sagrestia di S. Marco, santuario della Santa Casa , Loreto, 1477-1484 circa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1794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6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160"/>
            <a:ext cx="9233235" cy="61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8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Angelo con l’</a:t>
            </a:r>
            <a:r>
              <a:rPr lang="it-IT" sz="2000" i="1" dirty="0" smtClean="0"/>
              <a:t>arma </a:t>
            </a:r>
            <a:r>
              <a:rPr lang="it-IT" sz="2000" i="1" dirty="0" err="1" smtClean="0"/>
              <a:t>Christi</a:t>
            </a:r>
            <a:r>
              <a:rPr lang="it-IT" sz="2000" i="1" dirty="0" smtClean="0"/>
              <a:t>, </a:t>
            </a:r>
            <a:r>
              <a:rPr lang="it-IT" sz="2000" dirty="0" smtClean="0"/>
              <a:t>particolare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8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06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Angelo con l’</a:t>
            </a:r>
            <a:r>
              <a:rPr lang="it-IT" sz="2000" i="1" dirty="0" smtClean="0"/>
              <a:t>arma </a:t>
            </a:r>
            <a:r>
              <a:rPr lang="it-IT" sz="2000" i="1" dirty="0" err="1" smtClean="0"/>
              <a:t>Christi</a:t>
            </a:r>
            <a:r>
              <a:rPr lang="it-IT" sz="2000" i="1" dirty="0" smtClean="0"/>
              <a:t>, </a:t>
            </a:r>
            <a:r>
              <a:rPr lang="it-IT" sz="2000" dirty="0" err="1" smtClean="0"/>
              <a:t>particoare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" y="6423"/>
            <a:ext cx="9220824" cy="61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4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0"/>
            <a:ext cx="58782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3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Melozzo</a:t>
            </a:r>
            <a:r>
              <a:rPr lang="it-IT" sz="2000" dirty="0" smtClean="0"/>
              <a:t> da Forlì, Angeli con strumenti simbolici della Passione e Profeti (part.), 1483- 1484 </a:t>
            </a:r>
            <a:r>
              <a:rPr lang="it-IT" sz="2000" dirty="0" err="1" smtClean="0"/>
              <a:t>ca</a:t>
            </a:r>
            <a:r>
              <a:rPr lang="it-IT" sz="2000" dirty="0" smtClean="0"/>
              <a:t>.; Loreto, Santuario della Santa Casa, cupola della sagrestia di San Marco</a:t>
            </a:r>
            <a:endParaRPr lang="it-IT" sz="2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0"/>
            <a:ext cx="820824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70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Amos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9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036496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</a:t>
            </a:r>
            <a:r>
              <a:rPr lang="it-IT" sz="2000" dirty="0" err="1" smtClean="0"/>
              <a:t>Baruc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798"/>
            <a:ext cx="9248327" cy="61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2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Presentazione su schermo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La volta della Sagrestia di S. Marco, santuario della Santa Casa , Loreto, 1477-1484 circa</vt:lpstr>
      <vt:lpstr>Presentazione standard di PowerPoint</vt:lpstr>
      <vt:lpstr>Angelo con l’arma Christi, particolare</vt:lpstr>
      <vt:lpstr>Angelo con l’arma Christi, particoare</vt:lpstr>
      <vt:lpstr>Presentazione standard di PowerPoint</vt:lpstr>
      <vt:lpstr>Melozzo da Forlì, Angeli con strumenti simbolici della Passione e Profeti (part.), 1483- 1484 ca.; Loreto, Santuario della Santa Casa, cupola della sagrestia di San Marco</vt:lpstr>
      <vt:lpstr>Il profeta Amos</vt:lpstr>
      <vt:lpstr>Il profeta Baruc</vt:lpstr>
      <vt:lpstr>Il profeta Zaccaria</vt:lpstr>
      <vt:lpstr>Ingresso di Gesù a Gerusalemme, unico affresco compiuto da Melozzo da Forlì sulle pareti sottostanti della Sagrestia.</vt:lpstr>
      <vt:lpstr>Presentazione standard di PowerPoint</vt:lpstr>
      <vt:lpstr>San Giacomo Maggiore e il miracolo degli uccelli selvatici di Melozzo da Forlì e Marco Palmezzano nella Cappella Feo (1493-94) della Chiesa di San Biagio, Forlì. L'intera cappella fu distrutta, assieme alla chiesa, durante i bombardamenti del 1944</vt:lpstr>
      <vt:lpstr>Melozzo da Forlì, San Marco papa (1470 ca.), tela; Roma, Basilica di San Marco Evangelista al Campidoglio</vt:lpstr>
      <vt:lpstr>Melozzo da Forlì, Marco Palmezzano, Entrata di Gesù Cristo a Gerusalemme (part. Ritratto di Melozzo da Forlì), 1483 - 1484 ca., affresco; Loreto, Santuario della Santa Casa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2019-08-05T19:55:09Z</dcterms:created>
  <dcterms:modified xsi:type="dcterms:W3CDTF">2019-08-05T19:55:50Z</dcterms:modified>
</cp:coreProperties>
</file>