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66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14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63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67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29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29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99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75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5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8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562A-CF2B-43E4-8D9F-D9199E2C401E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38BD-B74A-43C2-BF02-DA60ED646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98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8164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Michelangelo Buonarroti, Toma di Giulio II ( 1542-45 ), Roma, S. Pietro in Vincoli.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1"/>
            <a:ext cx="5037744" cy="684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8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28"/>
            <a:ext cx="9220736" cy="61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74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6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" y="0"/>
            <a:ext cx="9162256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52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1991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9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Mosè (1513-1515 )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88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8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2" y="0"/>
            <a:ext cx="4578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83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Altezza 235 cm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3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smtClean="0"/>
              <a:t>Mosè ritoccato nel 1542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1961"/>
            <a:ext cx="5122098" cy="68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, Vita attiva o Lia (1542 )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838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51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Vita contemplativa o Rachele ( 1542 )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"/>
            <a:ext cx="4315018" cy="685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1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"/>
            <a:ext cx="4574002" cy="68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18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28"/>
            <a:ext cx="9163851" cy="47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6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5" y="0"/>
            <a:ext cx="9215581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84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8"/>
            <a:ext cx="4900618" cy="683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6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678"/>
            <a:ext cx="5723977" cy="688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0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29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4401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13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1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82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Presentazione su schermo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Michelangelo Buonarroti, Toma di Giulio II ( 1542-45 ), Roma, S. Pietro in Vincoli.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Mosè (1513-1515 )</vt:lpstr>
      <vt:lpstr>Presentazione standard di PowerPoint</vt:lpstr>
      <vt:lpstr>Altezza 235 cm</vt:lpstr>
      <vt:lpstr>Mosè ritoccato nel 1542</vt:lpstr>
      <vt:lpstr>, Vita attiva o Lia (1542 )</vt:lpstr>
      <vt:lpstr>Vita contemplativa o Rachele ( 1542 )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Michelangelo Buonarroti, Toma di Giulio II ( 1542-45 ), Roma, S. Pietro in Vincoli.</dc:title>
  <dc:creator>lenovo</dc:creator>
  <cp:lastModifiedBy>lenovo</cp:lastModifiedBy>
  <cp:revision>1</cp:revision>
  <dcterms:created xsi:type="dcterms:W3CDTF">2019-11-21T09:26:30Z</dcterms:created>
  <dcterms:modified xsi:type="dcterms:W3CDTF">2019-11-21T09:27:42Z</dcterms:modified>
</cp:coreProperties>
</file>