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38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F5F70-C732-4134-9A55-C4E6DA840E6E}" type="datetimeFigureOut">
              <a:rPr lang="it-IT" smtClean="0"/>
              <a:t>21/11/2019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FAAE-09FB-4FCB-9BC9-F8F2F343BC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6088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F5F70-C732-4134-9A55-C4E6DA840E6E}" type="datetimeFigureOut">
              <a:rPr lang="it-IT" smtClean="0"/>
              <a:t>21/11/2019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FAAE-09FB-4FCB-9BC9-F8F2F343BC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41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F5F70-C732-4134-9A55-C4E6DA840E6E}" type="datetimeFigureOut">
              <a:rPr lang="it-IT" smtClean="0"/>
              <a:t>21/11/2019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FAAE-09FB-4FCB-9BC9-F8F2F343BC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903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F5F70-C732-4134-9A55-C4E6DA840E6E}" type="datetimeFigureOut">
              <a:rPr lang="it-IT" smtClean="0"/>
              <a:t>21/11/2019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FAAE-09FB-4FCB-9BC9-F8F2F343BC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3023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F5F70-C732-4134-9A55-C4E6DA840E6E}" type="datetimeFigureOut">
              <a:rPr lang="it-IT" smtClean="0"/>
              <a:t>21/11/2019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FAAE-09FB-4FCB-9BC9-F8F2F343BC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346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F5F70-C732-4134-9A55-C4E6DA840E6E}" type="datetimeFigureOut">
              <a:rPr lang="it-IT" smtClean="0"/>
              <a:t>21/11/2019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FAAE-09FB-4FCB-9BC9-F8F2F343BC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392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F5F70-C732-4134-9A55-C4E6DA840E6E}" type="datetimeFigureOut">
              <a:rPr lang="it-IT" smtClean="0"/>
              <a:t>21/11/2019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FAAE-09FB-4FCB-9BC9-F8F2F343BC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444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F5F70-C732-4134-9A55-C4E6DA840E6E}" type="datetimeFigureOut">
              <a:rPr lang="it-IT" smtClean="0"/>
              <a:t>21/11/2019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FAAE-09FB-4FCB-9BC9-F8F2F343BC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858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F5F70-C732-4134-9A55-C4E6DA840E6E}" type="datetimeFigureOut">
              <a:rPr lang="it-IT" smtClean="0"/>
              <a:t>21/11/2019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FAAE-09FB-4FCB-9BC9-F8F2F343BC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626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F5F70-C732-4134-9A55-C4E6DA840E6E}" type="datetimeFigureOut">
              <a:rPr lang="it-IT" smtClean="0"/>
              <a:t>21/11/2019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FAAE-09FB-4FCB-9BC9-F8F2F343BC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37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F5F70-C732-4134-9A55-C4E6DA840E6E}" type="datetimeFigureOut">
              <a:rPr lang="it-IT" smtClean="0"/>
              <a:t>21/11/2019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0FAAE-09FB-4FCB-9BC9-F8F2F343BC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69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F5F70-C732-4134-9A55-C4E6DA840E6E}" type="datetimeFigureOut">
              <a:rPr lang="it-IT" smtClean="0"/>
              <a:t>21/11/2019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0FAAE-09FB-4FCB-9BC9-F8F2F343BC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0408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021288"/>
            <a:ext cx="7772400" cy="7200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Madonna della </a:t>
            </a:r>
            <a:r>
              <a:rPr lang="it-IT" sz="2000" dirty="0" err="1" smtClean="0"/>
              <a:t>Febbe</a:t>
            </a:r>
            <a:r>
              <a:rPr lang="it-IT" sz="2000" dirty="0" smtClean="0"/>
              <a:t>, in terracotta, presente a Bologna sulla fine del 1400. E’ di Michelangelo?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229381" cy="60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4470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20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Madonna della Febbe, in terracotta, presente a Bologna sulla fine del 1400. E’ di Michelangelo?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Madonna della Febbe, in terracotta, presente a Bologna sulla fine del 1400. E’ di Michelangelo?</dc:title>
  <dc:creator>lenovo</dc:creator>
  <cp:lastModifiedBy>lenovo</cp:lastModifiedBy>
  <cp:revision>6</cp:revision>
  <dcterms:created xsi:type="dcterms:W3CDTF">2019-03-11T07:15:09Z</dcterms:created>
  <dcterms:modified xsi:type="dcterms:W3CDTF">2019-11-21T09:27:52Z</dcterms:modified>
</cp:coreProperties>
</file>