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61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49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15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21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57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76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66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87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3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11970-9921-4E63-85F5-C139761B28C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7425-C07C-40D7-9E39-FB01CE31D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7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77" y="0"/>
            <a:ext cx="48805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" y="3230"/>
            <a:ext cx="9197974" cy="60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2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" y="0"/>
            <a:ext cx="9202854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338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64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3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del Cristo morto</a:t>
            </a:r>
            <a:endParaRPr lang="it-IT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" y="0"/>
            <a:ext cx="37246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5259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4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3" y="12143"/>
            <a:ext cx="9311609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5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" y="116632"/>
            <a:ext cx="919510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8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" y="-37802"/>
            <a:ext cx="9142950" cy="60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" y="0"/>
            <a:ext cx="920285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7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Presentazione su schermo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Particolare del Cristo morto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2019-03-08T17:29:25Z</dcterms:created>
  <dcterms:modified xsi:type="dcterms:W3CDTF">2019-03-08T17:30:40Z</dcterms:modified>
</cp:coreProperties>
</file>