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44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093E-A77A-4BB0-9DDF-758D98011DD9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B31CF-50F9-4633-832E-C94A13DA19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281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093E-A77A-4BB0-9DDF-758D98011DD9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B31CF-50F9-4633-832E-C94A13DA19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640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093E-A77A-4BB0-9DDF-758D98011DD9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B31CF-50F9-4633-832E-C94A13DA19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2112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093E-A77A-4BB0-9DDF-758D98011DD9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B31CF-50F9-4633-832E-C94A13DA19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7763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093E-A77A-4BB0-9DDF-758D98011DD9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B31CF-50F9-4633-832E-C94A13DA19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1860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093E-A77A-4BB0-9DDF-758D98011DD9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B31CF-50F9-4633-832E-C94A13DA19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2399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093E-A77A-4BB0-9DDF-758D98011DD9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B31CF-50F9-4633-832E-C94A13DA19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792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093E-A77A-4BB0-9DDF-758D98011DD9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B31CF-50F9-4633-832E-C94A13DA19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8379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093E-A77A-4BB0-9DDF-758D98011DD9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B31CF-50F9-4633-832E-C94A13DA19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6759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093E-A77A-4BB0-9DDF-758D98011DD9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B31CF-50F9-4633-832E-C94A13DA19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04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093E-A77A-4BB0-9DDF-758D98011DD9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B31CF-50F9-4633-832E-C94A13DA19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484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5093E-A77A-4BB0-9DDF-758D98011DD9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B31CF-50F9-4633-832E-C94A13DA19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603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" y="0"/>
            <a:ext cx="45417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92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6272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44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Particolare di San Giovanni nel Compianto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" y="0"/>
            <a:ext cx="50076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49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602" y="0"/>
            <a:ext cx="4574622" cy="690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" y="0"/>
            <a:ext cx="920285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99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" y="0"/>
            <a:ext cx="913548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32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Particolare di Maria di </a:t>
            </a:r>
            <a:r>
              <a:rPr lang="it-IT" sz="2000" dirty="0" err="1" smtClean="0"/>
              <a:t>Cleofa</a:t>
            </a:r>
            <a:r>
              <a:rPr lang="it-IT" sz="2000" dirty="0" smtClean="0"/>
              <a:t> nel Compianto</a:t>
            </a:r>
            <a:endParaRPr lang="it-IT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31"/>
            <a:ext cx="4890241" cy="685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07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744416" cy="394645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Maria di </a:t>
            </a:r>
            <a:r>
              <a:rPr lang="it-IT" sz="2000" dirty="0" err="1" smtClean="0"/>
              <a:t>Cleofa</a:t>
            </a:r>
            <a:r>
              <a:rPr lang="it-IT" sz="2000" dirty="0" smtClean="0"/>
              <a:t> </a:t>
            </a:r>
            <a:br>
              <a:rPr lang="it-IT" sz="2000" dirty="0" smtClean="0"/>
            </a:br>
            <a:r>
              <a:rPr lang="it-IT" sz="2000" dirty="0" smtClean="0"/>
              <a:t>e Maria Maddalena </a:t>
            </a:r>
            <a:br>
              <a:rPr lang="it-IT" sz="2000" dirty="0" smtClean="0"/>
            </a:br>
            <a:r>
              <a:rPr lang="it-IT" sz="2000" dirty="0" smtClean="0"/>
              <a:t>dal Compianto sul Cristo morto, </a:t>
            </a:r>
            <a:r>
              <a:rPr lang="it-IT" sz="2000" dirty="0" err="1" smtClean="0"/>
              <a:t>comlesso</a:t>
            </a:r>
            <a:r>
              <a:rPr lang="it-IT" sz="2000" dirty="0" smtClean="0"/>
              <a:t> scultoreo </a:t>
            </a:r>
            <a:br>
              <a:rPr lang="it-IT" sz="2000" dirty="0" smtClean="0"/>
            </a:br>
            <a:r>
              <a:rPr lang="it-IT" sz="2000" dirty="0" smtClean="0"/>
              <a:t>di Nicola dell’Arca, </a:t>
            </a:r>
            <a:br>
              <a:rPr lang="it-IT" sz="2000" dirty="0" smtClean="0"/>
            </a:br>
            <a:r>
              <a:rPr lang="it-IT" sz="2000" dirty="0" smtClean="0"/>
              <a:t>seconda metà del XV secolo, terracotta dipinta, </a:t>
            </a:r>
            <a:br>
              <a:rPr lang="it-IT" sz="2000" dirty="0" smtClean="0"/>
            </a:br>
            <a:r>
              <a:rPr lang="it-IT" sz="2000" dirty="0" smtClean="0"/>
              <a:t>Bologna, </a:t>
            </a:r>
            <a:br>
              <a:rPr lang="it-IT" sz="2000" dirty="0" smtClean="0"/>
            </a:br>
            <a:r>
              <a:rPr lang="it-IT" sz="2000" dirty="0" smtClean="0"/>
              <a:t>Santa Maria della Via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84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06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5" y="34912"/>
            <a:ext cx="9087575" cy="605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81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259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89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049" y="0"/>
            <a:ext cx="4043151" cy="696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73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Microsoft Office PowerPoint</Application>
  <PresentationFormat>Presentazione su schermo (4:3)</PresentationFormat>
  <Paragraphs>3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Particolare di Maria di Cleofa nel Compianto</vt:lpstr>
      <vt:lpstr>Maria di Cleofa  e Maria Maddalena  dal Compianto sul Cristo morto, comlesso scultoreo  di Nicola dell’Arca,  seconda metà del XV secolo, terracotta dipinta,  Bologna,  Santa Maria della Via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Particolare di San Giovanni nel Compianto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2019-03-08T17:31:14Z</dcterms:created>
  <dcterms:modified xsi:type="dcterms:W3CDTF">2019-03-08T17:31:53Z</dcterms:modified>
</cp:coreProperties>
</file>