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09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34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90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41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08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38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79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8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9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85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67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8E1D-61CC-4177-AC06-3FB77E89EA92}" type="datetimeFigureOut">
              <a:rPr lang="it-IT" smtClean="0"/>
              <a:t>01/07/2019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8B18-4987-4FD6-AD77-C25C0441DD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71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" y="0"/>
            <a:ext cx="520065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52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69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0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34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1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206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7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0"/>
            <a:ext cx="5338256" cy="687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6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9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5" y="8992"/>
            <a:ext cx="4486100" cy="684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2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4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76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0"/>
            <a:ext cx="5124889" cy="68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01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190"/>
            <a:ext cx="5049215" cy="683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51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54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7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4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558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4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6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44"/>
            <a:ext cx="6909653" cy="68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3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338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7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54"/>
            <a:ext cx="5124853" cy="68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4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77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30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7" y="0"/>
            <a:ext cx="53235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54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0"/>
            <a:ext cx="5134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7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27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4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86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58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43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34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6"/>
            <a:ext cx="7884368" cy="69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07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" y="0"/>
            <a:ext cx="4714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24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2"/>
            <a:ext cx="4958829" cy="685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06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" y="0"/>
            <a:ext cx="51777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14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8"/>
            <a:ext cx="5115007" cy="685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90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9621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33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693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344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18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47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5861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52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496"/>
            <a:ext cx="9196987" cy="4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879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61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7713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74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782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106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" y="0"/>
            <a:ext cx="3986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84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949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76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50"/>
            <a:ext cx="5747157" cy="68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87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520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039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6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60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4"/>
            <a:ext cx="5629638" cy="68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22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12"/>
            <a:ext cx="5800727" cy="694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334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48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0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" y="0"/>
            <a:ext cx="51606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55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-32234"/>
            <a:ext cx="5176288" cy="68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868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27563"/>
            <a:ext cx="3024336" cy="69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28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3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" y="0"/>
            <a:ext cx="51692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2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0"/>
            <a:ext cx="5134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" y="0"/>
            <a:ext cx="5074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05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Presentazione su schermo (4:3)</PresentationFormat>
  <Paragraphs>0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2019-06-21T08:07:57Z</dcterms:created>
  <dcterms:modified xsi:type="dcterms:W3CDTF">2019-07-01T06:39:10Z</dcterms:modified>
</cp:coreProperties>
</file>