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399" r:id="rId35"/>
    <p:sldId id="289" r:id="rId36"/>
    <p:sldId id="290" r:id="rId37"/>
    <p:sldId id="386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98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5" r:id="rId83"/>
    <p:sldId id="337" r:id="rId84"/>
    <p:sldId id="338" r:id="rId85"/>
    <p:sldId id="336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56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400" r:id="rId122"/>
    <p:sldId id="401" r:id="rId123"/>
    <p:sldId id="402" r:id="rId124"/>
    <p:sldId id="403" r:id="rId125"/>
    <p:sldId id="404" r:id="rId126"/>
    <p:sldId id="375" r:id="rId127"/>
    <p:sldId id="376" r:id="rId128"/>
    <p:sldId id="377" r:id="rId129"/>
    <p:sldId id="387" r:id="rId130"/>
    <p:sldId id="378" r:id="rId131"/>
    <p:sldId id="379" r:id="rId132"/>
    <p:sldId id="380" r:id="rId133"/>
    <p:sldId id="381" r:id="rId134"/>
    <p:sldId id="382" r:id="rId135"/>
    <p:sldId id="383" r:id="rId136"/>
    <p:sldId id="384" r:id="rId137"/>
    <p:sldId id="385" r:id="rId138"/>
    <p:sldId id="396" r:id="rId139"/>
    <p:sldId id="397" r:id="rId14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80AFE-0ACC-449C-B675-C315298379A6}" type="datetimeFigureOut">
              <a:rPr lang="it-IT" smtClean="0"/>
              <a:t>10/10/2016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6D5BB-5DB5-4507-9379-4E1EFF0CE5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1472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Atlante, particolare, Pistoia, S. Andrea, Pulpito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124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Carità, Pisa, Duomo, pulpito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570703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Pulpito, 1302-1310, marmo, </a:t>
            </a:r>
            <a:r>
              <a:rPr lang="it-IT" dirty="0" err="1" smtClean="0"/>
              <a:t>h.cm</a:t>
            </a:r>
            <a:r>
              <a:rPr lang="it-IT" dirty="0" smtClean="0"/>
              <a:t> 433, particolare, Pisa, Duomo, L’adorazione dei Magi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262242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Pulpito, 1302-1310, marmo, </a:t>
            </a:r>
            <a:r>
              <a:rPr lang="it-IT" dirty="0" err="1" smtClean="0"/>
              <a:t>h.cm</a:t>
            </a:r>
            <a:r>
              <a:rPr lang="it-IT" dirty="0" smtClean="0"/>
              <a:t> 433, particolari, Pisa, </a:t>
            </a:r>
            <a:r>
              <a:rPr lang="it-IT" dirty="0" err="1" smtClean="0"/>
              <a:t>Duomo,Presentazione</a:t>
            </a:r>
            <a:r>
              <a:rPr lang="it-IT" dirty="0" smtClean="0"/>
              <a:t> al</a:t>
            </a:r>
            <a:r>
              <a:rPr lang="it-IT" baseline="0" dirty="0" smtClean="0"/>
              <a:t> Tempio, Fuga in Egitto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510586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Pulpito, 1302-1310, marmo, </a:t>
            </a:r>
            <a:r>
              <a:rPr lang="it-IT" dirty="0" err="1" smtClean="0"/>
              <a:t>h.cm</a:t>
            </a:r>
            <a:r>
              <a:rPr lang="it-IT" dirty="0" smtClean="0"/>
              <a:t> 433, particolare, Pisa, Duomo, Strage degli Innocenti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582086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Pulpito, 1302-1310, marmo, </a:t>
            </a:r>
            <a:r>
              <a:rPr lang="it-IT" dirty="0" err="1" smtClean="0"/>
              <a:t>h.cm</a:t>
            </a:r>
            <a:r>
              <a:rPr lang="it-IT" dirty="0" smtClean="0"/>
              <a:t> 433, particolare, Pisa, Duomo, Tradimento di Giuda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35998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Pulpito, 1302-1310, marmo, </a:t>
            </a:r>
            <a:r>
              <a:rPr lang="it-IT" dirty="0" err="1" smtClean="0"/>
              <a:t>h.cm</a:t>
            </a:r>
            <a:r>
              <a:rPr lang="it-IT" dirty="0" smtClean="0"/>
              <a:t> 433, particolare, Pisa, Duomo, Tradimento di Giuda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040956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Pulpito, 1302-1310, marmo, </a:t>
            </a:r>
            <a:r>
              <a:rPr lang="it-IT" dirty="0" err="1" smtClean="0"/>
              <a:t>h.cm</a:t>
            </a:r>
            <a:r>
              <a:rPr lang="it-IT" dirty="0" smtClean="0"/>
              <a:t> 433, </a:t>
            </a:r>
            <a:r>
              <a:rPr lang="it-IT" dirty="0" err="1" smtClean="0"/>
              <a:t>particolare,Pisa</a:t>
            </a:r>
            <a:r>
              <a:rPr lang="it-IT" dirty="0" smtClean="0"/>
              <a:t>, Duomo, Coronazione di spine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92111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Pulpito, 1302-1310, marmo, </a:t>
            </a:r>
            <a:r>
              <a:rPr lang="it-IT" dirty="0" err="1" smtClean="0"/>
              <a:t>h.cm</a:t>
            </a:r>
            <a:r>
              <a:rPr lang="it-IT" dirty="0" smtClean="0"/>
              <a:t> 433, particolare, Pisa, Duomo, Crocefissione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440960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Pulpito, 1302-1310, marmo, </a:t>
            </a:r>
            <a:r>
              <a:rPr lang="it-IT" dirty="0" err="1" smtClean="0"/>
              <a:t>h.cm</a:t>
            </a:r>
            <a:r>
              <a:rPr lang="it-IT" dirty="0" smtClean="0"/>
              <a:t> 433, particolare, Pisa, Duomo, Crocefissione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304666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Pulpito, 1302-1310, marmo, </a:t>
            </a:r>
            <a:r>
              <a:rPr lang="it-IT" dirty="0" err="1" smtClean="0"/>
              <a:t>h.cm</a:t>
            </a:r>
            <a:r>
              <a:rPr lang="it-IT" dirty="0" smtClean="0"/>
              <a:t> 433, particolare, Pisa, Duomo, Crocefissione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927758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San Michele Arcangelo, h. cm 106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8642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Madonna della cintola, Prato, Duomo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899860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Ercole, h. cm 103,5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216353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Madonna</a:t>
            </a:r>
            <a:r>
              <a:rPr lang="it-IT" baseline="0" dirty="0" smtClean="0"/>
              <a:t> col Bambino e due Angeli, 1305-1306, marmo, h. cm 129, Padova, Cappella degli Scrovegni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645190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Madonna</a:t>
            </a:r>
            <a:r>
              <a:rPr lang="it-IT" baseline="0" dirty="0" smtClean="0"/>
              <a:t> col Bambino e due Angeli, 1305-1306, marmo, h. cm 129, Padova, Cappella degli Scrovegni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582633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Madonna</a:t>
            </a:r>
            <a:r>
              <a:rPr lang="it-IT" baseline="0" dirty="0" smtClean="0"/>
              <a:t> col Bambino e due Angeli, 1305-1306, marmo, h. cm 129, Padova, Cappella degli Scrovegni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088509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Madonna</a:t>
            </a:r>
            <a:r>
              <a:rPr lang="it-IT" baseline="0" dirty="0" smtClean="0"/>
              <a:t> col Bambino e due Angeli, 1305-1306, marmo, h. cm 129, Padova, Cappella degli Scrovegni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405382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Gruppo per la porta di San Ranieri, 1312-1313, marmo, Pisa, Museo dell’Opera del Duomo, Personificazione di Pisa, h. cm 67</a:t>
            </a:r>
            <a:r>
              <a:rPr lang="it-IT" smtClean="0"/>
              <a:t>, particolare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48734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Gruppo per la porta di San Ranieri, 1312-1313, marmo, Pisa, Museo dell’Opera del Duomo, Madonna col Bambino, h. cm 96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232101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Gruppo per la porta di San Ranieri, 1312-1313, marmo, Pisa, Museo dell’Opera del Duomo, Personificazione di Pisa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775707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Elevatio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animae</a:t>
            </a:r>
            <a:r>
              <a:rPr lang="it-IT" baseline="0" dirty="0" smtClean="0"/>
              <a:t> di Margherita di </a:t>
            </a:r>
            <a:r>
              <a:rPr lang="it-IT" baseline="0" dirty="0" err="1" smtClean="0"/>
              <a:t>Brabante</a:t>
            </a:r>
            <a:r>
              <a:rPr lang="it-IT" baseline="0" dirty="0" smtClean="0"/>
              <a:t>, 131-1314, marmo, cm 121 X 78, particolare, Genova di Sant’Agostino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077813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Elevatio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animae</a:t>
            </a:r>
            <a:r>
              <a:rPr lang="it-IT" baseline="0" dirty="0" smtClean="0"/>
              <a:t> di Margherita di </a:t>
            </a:r>
            <a:r>
              <a:rPr lang="it-IT" baseline="0" dirty="0" err="1" smtClean="0"/>
              <a:t>Brabante</a:t>
            </a:r>
            <a:r>
              <a:rPr lang="it-IT" baseline="0" dirty="0" smtClean="0"/>
              <a:t>, 131-1314, marmo, cm 121 X 78, particolare, Genova di Sant’Agostino, Testa della Fortezza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345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Ercole,</a:t>
            </a:r>
            <a:r>
              <a:rPr lang="it-IT" baseline="0" dirty="0" smtClean="0"/>
              <a:t> particolare, Pisa, Duomo , pulpito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746755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Gruppo per la porta di San Ranieri, 1312-1313, marmo, Pisa, Museo dell’Opera del Duomo,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079885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Elevatio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animae</a:t>
            </a:r>
            <a:r>
              <a:rPr lang="it-IT" baseline="0" dirty="0" smtClean="0"/>
              <a:t> di Margherita di </a:t>
            </a:r>
            <a:r>
              <a:rPr lang="it-IT" baseline="0" dirty="0" err="1" smtClean="0"/>
              <a:t>Brabante</a:t>
            </a:r>
            <a:r>
              <a:rPr lang="it-IT" baseline="0" dirty="0" smtClean="0"/>
              <a:t>, 131-1314, marmo, cm 121 X 78, particolare, Genova di Sant’Agostino, Statua mutila della Madonna, h. cm 47,5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77709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Madonna della cintola, posteriore al 1312, marmo, h. cm 69, </a:t>
            </a:r>
            <a:r>
              <a:rPr lang="it-IT" dirty="0" err="1" smtClean="0"/>
              <a:t>prticolare</a:t>
            </a:r>
            <a:r>
              <a:rPr lang="it-IT" dirty="0" smtClean="0"/>
              <a:t>, Prato, Duomo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506297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Madonna della cintola, posteriore al 1312, marmo, h. cm 69, Prato, Duomo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1648353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Madonna della cintola, posteriore al 1312, marmo, h. cm 69, Prato, Duomo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738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Madonna col Bambino, 1270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circ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marmp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diam</a:t>
            </a:r>
            <a:r>
              <a:rPr lang="it-IT" baseline="0" dirty="0" smtClean="0"/>
              <a:t>. Cm 42,5, </a:t>
            </a:r>
            <a:r>
              <a:rPr lang="it-IT" baseline="0" dirty="0" err="1" smtClean="0"/>
              <a:t>Rmpoli</a:t>
            </a:r>
            <a:r>
              <a:rPr lang="it-IT" baseline="0" dirty="0" smtClean="0"/>
              <a:t>, Museo della Collegiata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928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Crocifisso, 1270 circa, avorio, h. cm 21, Collezione privata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8110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Decorazione del Battistero di Pisa, 1270-1275, marmo di San Giuliano, Pisa, Museo dell’Opera del </a:t>
            </a:r>
            <a:r>
              <a:rPr lang="it-IT" dirty="0" err="1" smtClean="0"/>
              <a:t>Duuomo</a:t>
            </a:r>
            <a:r>
              <a:rPr lang="it-IT" dirty="0" smtClean="0"/>
              <a:t>.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Madonna col Bambino, h. cm 190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7832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Decorazione del Battistero di Pisa, 1270-1275, marmo di San Giuliano, Pisa, Museo dell’Opera del </a:t>
            </a:r>
            <a:r>
              <a:rPr lang="it-IT" dirty="0" err="1" smtClean="0"/>
              <a:t>Duuomo</a:t>
            </a:r>
            <a:r>
              <a:rPr lang="it-IT" dirty="0" smtClean="0"/>
              <a:t>.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San </a:t>
            </a:r>
            <a:r>
              <a:rPr lang="it-IT" baseline="0" dirty="0" err="1" smtClean="0"/>
              <a:t>Luc</a:t>
            </a:r>
            <a:r>
              <a:rPr lang="it-IT" baseline="0" dirty="0" smtClean="0"/>
              <a:t>, h. cm 180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0387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Decorazione del Battistero di Pisa, 1270-1275, marmo di San Giuliano, Pisa, Museo dell’Opera del </a:t>
            </a:r>
            <a:r>
              <a:rPr lang="it-IT" dirty="0" err="1" smtClean="0"/>
              <a:t>Duuomo</a:t>
            </a:r>
            <a:r>
              <a:rPr lang="it-IT" dirty="0" smtClean="0"/>
              <a:t>.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San Giovanni, h. cm 172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8057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Decorazione del Battistero di Pisa, 1270-1275, marmo di San Giuliano, Pisa, Museo dell’Opera del </a:t>
            </a:r>
            <a:r>
              <a:rPr lang="it-IT" dirty="0" smtClean="0"/>
              <a:t>Duomo</a:t>
            </a:r>
            <a:r>
              <a:rPr lang="it-IT" dirty="0" smtClean="0"/>
              <a:t>.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San Matteo, h. cm 185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6666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Decorazione del Battistero di Pisa, 1270-1275, marmo di San Giuliano, Pisa, Museo dell’Opera del </a:t>
            </a:r>
            <a:r>
              <a:rPr lang="it-IT" dirty="0" err="1" smtClean="0"/>
              <a:t>Duuomo</a:t>
            </a:r>
            <a:r>
              <a:rPr lang="it-IT" dirty="0" smtClean="0"/>
              <a:t>.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San Marco, h. cm 172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2788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Madonna</a:t>
            </a:r>
            <a:r>
              <a:rPr lang="it-IT" baseline="0" dirty="0" smtClean="0"/>
              <a:t> col Bambino, particolare, Empoli, Museo della Collegiata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0708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Battistero di Pisa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6864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Battistero di Pisa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0618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Battistero di </a:t>
            </a:r>
            <a:r>
              <a:rPr lang="it-IT" dirty="0" err="1" smtClean="0"/>
              <a:t>pisa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6566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Fontana Maggiore, 1276-1278, marmo, Perugia Piazza del Comune, Perugia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23830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Fontana Maggiore, 1276-1278, marmo, Perugia Piazza del Comune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27040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Fontana Maggiore, 1276-1278, marmo, Perugia Piazza del Comune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98082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Fontana Maggiore, 1276-1278, marmo, Perugia Piazza del Comune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74545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Fontana Maggiore, 1276-1278, marmo, Perugia Piazza del Comune, San </a:t>
            </a:r>
            <a:r>
              <a:rPr lang="it-IT" dirty="0" err="1" smtClean="0"/>
              <a:t>Paollo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74820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Allegoria del Trasimeno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16983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Fontana Maggiore, 1276-1278, marmo, Perugia Piazza del Comune, Chiesa Cattolica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7693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Figura femminile, ( Ballerina (, Pisa, Museo</a:t>
            </a:r>
            <a:r>
              <a:rPr lang="it-IT" baseline="0" dirty="0" smtClean="0"/>
              <a:t> dell’Opera del Duomo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9452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Fontana Maggiore, 1276-1278, marmo, Perugia Piazza del Comune, Teologia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83509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Fontana Maggiore, 1276-1278, marmo, Perugia Piazza del Comune, Geometria, Musica, Astronomia e Filosofia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62688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Fontana Maggiore, 1276-1278, marmo, Perugia Piazza del Comune, Settembre,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73619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Fontana Maggiore, 1276-1278, marmo, Perugia Piazza del Comune, </a:t>
            </a:r>
            <a:r>
              <a:rPr lang="it-IT" dirty="0" err="1" smtClean="0"/>
              <a:t>Settembre,particolare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46848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Fontana Maggiore, 1276-1278, marmo, Perugia Piazza del Comune, Ottobre,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388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Fontana Maggiore, 1276-1278, marmo, Perugia Piazza del Comune, Ottobre,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86582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Fontana Maggiore, 1276-1278, marmo, Perugia Piazza del Comune, Dicembre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81760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Fontana Maggiore, 1276-1278, marmo, Perugia Piazza del Comune, Settembre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21688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Madonna del colloquio, 1280-1285,</a:t>
            </a:r>
            <a:r>
              <a:rPr lang="it-IT" baseline="0" dirty="0" smtClean="0"/>
              <a:t> marmo, h. cm. 132, Pisa, Museo dell’Opera del Duomo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1781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Madonna del colloquio, 1280-1285,</a:t>
            </a:r>
            <a:r>
              <a:rPr lang="it-IT" baseline="0" dirty="0" smtClean="0"/>
              <a:t> marmo, h. cm. 132, Pisa, Museo dell’Opera del Duomo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2282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Isaia, Siena, Museo dell’Opera del Duomo  ( dalla facciata del Duomo 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18562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Crocifisso, 1285 circa, legno intagliato,</a:t>
            </a:r>
            <a:r>
              <a:rPr lang="it-IT" baseline="0" dirty="0" smtClean="0"/>
              <a:t> dipinto e dorato, h. cm 114 ( la croce ), c. 71 ( il </a:t>
            </a:r>
            <a:r>
              <a:rPr lang="it-IT" baseline="0" dirty="0" err="1" smtClean="0"/>
              <a:t>Corocifisso</a:t>
            </a:r>
            <a:r>
              <a:rPr lang="it-IT" baseline="0" dirty="0" smtClean="0"/>
              <a:t> ), Siena, Museo dell’Opera del Duomo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67864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Crocifisso, 1285 circa, legno intagliato,</a:t>
            </a:r>
            <a:r>
              <a:rPr lang="it-IT" baseline="0" dirty="0" smtClean="0"/>
              <a:t> dipinto e dorato, h. cm 114 ( la croce ), c. 71 ( il </a:t>
            </a:r>
            <a:r>
              <a:rPr lang="it-IT" baseline="0" dirty="0" err="1" smtClean="0"/>
              <a:t>Corocifisso</a:t>
            </a:r>
            <a:r>
              <a:rPr lang="it-IT" baseline="0" dirty="0" smtClean="0"/>
              <a:t> ), particolare, Siena, Museo dell’Opera del Duomo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4899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Decorazione della</a:t>
            </a:r>
            <a:r>
              <a:rPr lang="it-IT" baseline="0" dirty="0" smtClean="0"/>
              <a:t> facciata del Duomo di Siena, 1287-1297, marmo, Siena Museo dell’Opera del Duomo. Particolare, Simeone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5933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Facciata del Duomo di Siena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652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Facciata del Duomo di Siena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9333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Facciata</a:t>
            </a:r>
            <a:r>
              <a:rPr lang="it-IT" baseline="0" dirty="0" smtClean="0"/>
              <a:t> del Duomo di Siena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8976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Decorazione della</a:t>
            </a:r>
            <a:r>
              <a:rPr lang="it-IT" baseline="0" dirty="0" smtClean="0"/>
              <a:t> facciata del Duomo di Siena, 1287-1297, marmo, Siena Museo dell’Opera del Duomo.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15205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Decorazione della</a:t>
            </a:r>
            <a:r>
              <a:rPr lang="it-IT" baseline="0" dirty="0" smtClean="0"/>
              <a:t> facciata del Duomo di Siena, 1287-1297, marmo, Siena Museo dell’Opera del Duomo.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62136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Decorazione della</a:t>
            </a:r>
            <a:r>
              <a:rPr lang="it-IT" baseline="0" dirty="0" smtClean="0"/>
              <a:t> facciata del Duomo di Siena, 1287-1297, marmo, Siena Museo dell’Opera del Duomo.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63083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Decorazione della</a:t>
            </a:r>
            <a:r>
              <a:rPr lang="it-IT" baseline="0" dirty="0" smtClean="0"/>
              <a:t> facciata del Duomo di Siena, 1287-1297, marmo, Siena Museo dell’Opera del Duomo. 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Frammento di colonna, Siena, Museo dell’Opera del Duomo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7845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Crocifisso, Siena, Museo dell’Opera del Duomo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77774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San Simeone h. cm 192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18236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Decorazione della</a:t>
            </a:r>
            <a:r>
              <a:rPr lang="it-IT" baseline="0" dirty="0" smtClean="0"/>
              <a:t> facciata del Duomo di Siena, 1287-1297, marmo, Siena Museo dell’Opera del Duomo. Platone, h. cm 188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6980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Decorazione della</a:t>
            </a:r>
            <a:r>
              <a:rPr lang="it-IT" baseline="0" dirty="0" smtClean="0"/>
              <a:t> facciata del Duomo di Siena, 1287-1297, marmo, Siena Museo dell’Opera del Duomo. </a:t>
            </a:r>
            <a:endParaRPr lang="it-IT" dirty="0" smtClean="0"/>
          </a:p>
          <a:p>
            <a:r>
              <a:rPr lang="it-IT" dirty="0" smtClean="0"/>
              <a:t>Mosè, h, cm 198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72883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Decorazione della</a:t>
            </a:r>
            <a:r>
              <a:rPr lang="it-IT" baseline="0" dirty="0" smtClean="0"/>
              <a:t> facciata del Duomo di Siena, 1287-1297, marmo, Siena Museo dell’Opera del Duomo. </a:t>
            </a:r>
            <a:endParaRPr lang="it-IT" dirty="0" smtClean="0"/>
          </a:p>
          <a:p>
            <a:r>
              <a:rPr lang="it-IT" dirty="0" smtClean="0"/>
              <a:t>Sibilla, g. cm. 190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8715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Decorazione della</a:t>
            </a:r>
            <a:r>
              <a:rPr lang="it-IT" baseline="0" dirty="0" smtClean="0"/>
              <a:t> facciata del Duomo di Siena, 1287-1297, marmo, Siena Museo dell’Opera del Duomo. </a:t>
            </a:r>
            <a:endParaRPr lang="it-IT" dirty="0" smtClean="0"/>
          </a:p>
          <a:p>
            <a:r>
              <a:rPr lang="it-IT" dirty="0" smtClean="0"/>
              <a:t>Maria di Mosè, h. cm 187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2109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Decorazione della</a:t>
            </a:r>
            <a:r>
              <a:rPr lang="it-IT" baseline="0" dirty="0" smtClean="0"/>
              <a:t> facciata del Duomo di Siena, 1287-1297, marmo, Siena Museo dell’Opera del Duomo. </a:t>
            </a:r>
            <a:endParaRPr lang="it-IT" dirty="0" smtClean="0"/>
          </a:p>
          <a:p>
            <a:r>
              <a:rPr lang="it-IT" dirty="0" smtClean="0"/>
              <a:t>Maria di Mosè, h. cm 187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689713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Decorazione della</a:t>
            </a:r>
            <a:r>
              <a:rPr lang="it-IT" baseline="0" dirty="0" smtClean="0"/>
              <a:t> facciata del Duomo di Siena, 1287-1297, marmo, Siena Museo dell’Opera del Duomo. </a:t>
            </a:r>
            <a:endParaRPr lang="it-IT" dirty="0" smtClean="0"/>
          </a:p>
          <a:p>
            <a:r>
              <a:rPr lang="it-IT" dirty="0" smtClean="0"/>
              <a:t>Maria di Mosè,</a:t>
            </a:r>
            <a:r>
              <a:rPr lang="it-IT" baseline="0" dirty="0" smtClean="0"/>
              <a:t> h. cm 187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51871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Decorazione della</a:t>
            </a:r>
            <a:r>
              <a:rPr lang="it-IT" baseline="0" dirty="0" smtClean="0"/>
              <a:t> facciata del Duomo di Siena, 1287-1297, marmo, Siena Museo dell’Opera del Duomo. </a:t>
            </a:r>
          </a:p>
          <a:p>
            <a:r>
              <a:rPr lang="it-IT" baseline="0" dirty="0" smtClean="0"/>
              <a:t>Maria di Mosè, particolare, h, cm 187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06952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Decorazione della</a:t>
            </a:r>
            <a:r>
              <a:rPr lang="it-IT" baseline="0" dirty="0" smtClean="0"/>
              <a:t> facciata del Duomo di Siena, 1287-1297, marmo, Siena Museo dell’Opera del Duomo. </a:t>
            </a:r>
          </a:p>
          <a:p>
            <a:r>
              <a:rPr lang="it-IT" baseline="0" dirty="0" smtClean="0"/>
              <a:t>Mosè, h. cm. 198,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53322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Decorazione della</a:t>
            </a:r>
            <a:r>
              <a:rPr lang="it-IT" baseline="0" dirty="0" smtClean="0"/>
              <a:t> facciata del Duomo di Siena, 1287-1297, marmo, Siena Museo dell’Opera del Duomo. </a:t>
            </a:r>
            <a:endParaRPr lang="it-IT" dirty="0" smtClean="0"/>
          </a:p>
          <a:p>
            <a:r>
              <a:rPr lang="it-IT" dirty="0" smtClean="0"/>
              <a:t>Bove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3512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Crocifisso, Massa Marittima, San Cerbone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631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Decorazione della</a:t>
            </a:r>
            <a:r>
              <a:rPr lang="it-IT" baseline="0" dirty="0" smtClean="0"/>
              <a:t> facciata del Duomo di Siena, 1287-1297, marmo, Siena Museo dell’Opera del Duomo. </a:t>
            </a:r>
          </a:p>
          <a:p>
            <a:r>
              <a:rPr lang="it-IT" baseline="0" dirty="0" smtClean="0"/>
              <a:t>Frammento di cavallo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10621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San Pietro, 1285-1297 </a:t>
            </a:r>
            <a:r>
              <a:rPr lang="it-IT" dirty="0" err="1" smtClean="0"/>
              <a:t>circ</a:t>
            </a:r>
            <a:r>
              <a:rPr lang="it-IT" dirty="0" smtClean="0"/>
              <a:t>, marmo apuano, h. cm 141, Siena, Collezione privata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118255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Profeta Aggeo (?), ( dalla facciata del Duomo di Siena</a:t>
            </a:r>
            <a:r>
              <a:rPr lang="it-IT" baseline="0" dirty="0" smtClean="0"/>
              <a:t> ), Londra, Victoria and Albert </a:t>
            </a:r>
            <a:r>
              <a:rPr lang="it-IT" baseline="0" dirty="0" err="1" smtClean="0"/>
              <a:t>Museum</a:t>
            </a:r>
            <a:r>
              <a:rPr lang="it-IT" baseline="0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30739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San Pietro, 1285-1297 </a:t>
            </a:r>
            <a:r>
              <a:rPr lang="it-IT" dirty="0" err="1" smtClean="0"/>
              <a:t>circ</a:t>
            </a:r>
            <a:r>
              <a:rPr lang="it-IT" dirty="0" smtClean="0"/>
              <a:t>, marmo apuano, h. cm 141, particolare, Siena, Collezione privata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50481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Testa di giovane,</a:t>
            </a:r>
            <a:r>
              <a:rPr lang="it-IT" baseline="0" dirty="0" smtClean="0"/>
              <a:t> ( San Michele ? ), 1295.1300, marmo, h. cm 24, </a:t>
            </a:r>
            <a:r>
              <a:rPr lang="it-IT" baseline="0" smtClean="0"/>
              <a:t>Collezione privata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60227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Madonna col Bambino, \298-1299, avorio,</a:t>
            </a:r>
            <a:r>
              <a:rPr lang="it-IT" baseline="0" dirty="0" smtClean="0"/>
              <a:t> h. cm 53, Pisa, Museo dell’Opera del Duomo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515987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Madonna col Bambino, \298-1299, avorio,</a:t>
            </a:r>
            <a:r>
              <a:rPr lang="it-IT" baseline="0" dirty="0" smtClean="0"/>
              <a:t> h. cm 53, Pisa, Museo dell’Opera del Duomo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685685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Madonna col Bambino, \298-1299, avorio,</a:t>
            </a:r>
            <a:r>
              <a:rPr lang="it-IT" baseline="0" dirty="0" smtClean="0"/>
              <a:t> h. cm 53, </a:t>
            </a:r>
            <a:r>
              <a:rPr lang="it-IT" baseline="0" dirty="0" err="1" smtClean="0"/>
              <a:t>particolarePisa</a:t>
            </a:r>
            <a:r>
              <a:rPr lang="it-IT" baseline="0" dirty="0" smtClean="0"/>
              <a:t>, Museo dell’Opera del Duomo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74191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Pulpito, \298-1301, marmo, h. 389, Pistoia,</a:t>
            </a:r>
            <a:r>
              <a:rPr lang="it-IT" baseline="0" dirty="0" smtClean="0"/>
              <a:t> Sant’Andrea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871062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Pulpito, \298-1301, marmo, h. 389, Pistoia,</a:t>
            </a:r>
            <a:r>
              <a:rPr lang="it-IT" baseline="0" dirty="0" smtClean="0"/>
              <a:t> Sant’</a:t>
            </a:r>
            <a:r>
              <a:rPr lang="it-IT" baseline="0" dirty="0" err="1" smtClean="0"/>
              <a:t>Andreaparticolare</a:t>
            </a:r>
            <a:r>
              <a:rPr lang="it-IT" baseline="0" dirty="0" smtClean="0"/>
              <a:t>,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8201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Madonna col Bambini, Museo dell’Opera del Duomo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22989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Pulpito, \298-1301, marmo, h. 389, particolare, Pistoia,</a:t>
            </a:r>
            <a:r>
              <a:rPr lang="it-IT" baseline="0" dirty="0" smtClean="0"/>
              <a:t> Sant’Andrea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464390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Pulpito, \298-1301, marmo, h. 389, Pistoia,</a:t>
            </a:r>
            <a:r>
              <a:rPr lang="it-IT" baseline="0" dirty="0" smtClean="0"/>
              <a:t> particolare, Sant’Andrea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22833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Pulpito, \298-1301, marmo, h. 389, particolare, Pistoia,</a:t>
            </a:r>
            <a:r>
              <a:rPr lang="it-IT" baseline="0" dirty="0" smtClean="0"/>
              <a:t> Sant’Andrea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79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234480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Pulpito, \298-1301, marmo, h. 389, Pistoia,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particoare</a:t>
            </a:r>
            <a:r>
              <a:rPr lang="it-IT" baseline="0" dirty="0" smtClean="0"/>
              <a:t>, Sant’Andrea. Atlante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80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696265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Pulpito, 1298-1301, marmo, h. 389, Pistoia,</a:t>
            </a:r>
            <a:r>
              <a:rPr lang="it-IT" baseline="0" dirty="0" smtClean="0"/>
              <a:t> particolare, Sant’Andrea, La nascita di </a:t>
            </a:r>
            <a:r>
              <a:rPr lang="it-IT" baseline="0" dirty="0" err="1" smtClean="0"/>
              <a:t>gesù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81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489820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Pulpito, \298-1301, marmo, h. 389, particolare, Pistoia,</a:t>
            </a:r>
            <a:r>
              <a:rPr lang="it-IT" baseline="0" dirty="0" smtClean="0"/>
              <a:t> Sant’Andrea, La nascita di Gesù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82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48125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Pulpito, \298-1301, marmo, h. 389, particolare, Pistoia,</a:t>
            </a:r>
            <a:r>
              <a:rPr lang="it-IT" baseline="0" dirty="0" smtClean="0"/>
              <a:t> Sant’Andrea, Adorazione dei Magi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05968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Pulpito, \298-1301, marmo, h. 389, particolare, Pistoia,</a:t>
            </a:r>
            <a:r>
              <a:rPr lang="it-IT" baseline="0" dirty="0" smtClean="0"/>
              <a:t> Sant’Andrea, Adorazione dei Magi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84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257199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Pulpito, \298-1301, marmo, h. 389, Pistoia,</a:t>
            </a:r>
            <a:r>
              <a:rPr lang="it-IT" baseline="0" dirty="0" smtClean="0"/>
              <a:t> Sant’Andrea, Adorazione dei Magi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85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7151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Pulpito, \298-1301, marmo, h. 389, Pistoia,</a:t>
            </a:r>
            <a:r>
              <a:rPr lang="it-IT" baseline="0" dirty="0" smtClean="0"/>
              <a:t> Sant’Andrea, Strage degli Innocenti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89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9181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Crocefissione, Pistoia, Sant’Andrea, pulpito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21508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Pulpito, \298-1301, marmo, h. </a:t>
            </a:r>
            <a:r>
              <a:rPr lang="it-IT" dirty="0" err="1" smtClean="0"/>
              <a:t>389,particolare</a:t>
            </a:r>
            <a:r>
              <a:rPr lang="it-IT" dirty="0" smtClean="0"/>
              <a:t>, Pistoia,</a:t>
            </a:r>
            <a:r>
              <a:rPr lang="it-IT" baseline="0" dirty="0" smtClean="0"/>
              <a:t> Sant’Andrea, Strage degli Innocenti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90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36146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Pulpito, 1298-1301, marmo, h. 389, particolare, Pistoia,</a:t>
            </a:r>
            <a:r>
              <a:rPr lang="it-IT" baseline="0" dirty="0" smtClean="0"/>
              <a:t> Sant’Andrea, Strage degli innocenti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91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0031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Pulpito, 1\298-1301, marmo, h. 389, Pistoia,</a:t>
            </a:r>
            <a:r>
              <a:rPr lang="it-IT" baseline="0" dirty="0" smtClean="0"/>
              <a:t> Sant’Andrea, La crocefissione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92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980320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Pulpito, 1298-1301, marmo, h. 389, Pistoia,</a:t>
            </a:r>
            <a:r>
              <a:rPr lang="it-IT" baseline="0" dirty="0" smtClean="0"/>
              <a:t> Sant’Andrea, La Crocefissione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93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630896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Pulpito, 298-1301, marmo, h. 389, particolare, Pistoia,</a:t>
            </a:r>
            <a:r>
              <a:rPr lang="it-IT" baseline="0" dirty="0" smtClean="0"/>
              <a:t> Sant’Andrea, La Crocefissione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94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132255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Crocifisso, 1300 circa, legno intagliato e dipinto, h. cm 88, Massa Marittima. </a:t>
            </a:r>
            <a:r>
              <a:rPr lang="it-IT" dirty="0" err="1" smtClean="0"/>
              <a:t>Cattedrle</a:t>
            </a:r>
            <a:r>
              <a:rPr lang="it-IT" dirty="0" smtClean="0"/>
              <a:t> di San Cerbone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95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085040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Crocifisso, Prato, Duomo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96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944910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Crocifisso, </a:t>
            </a:r>
            <a:r>
              <a:rPr lang="it-IT" dirty="0" err="1" smtClean="0"/>
              <a:t>particolarePrato</a:t>
            </a:r>
            <a:r>
              <a:rPr lang="it-IT" dirty="0" smtClean="0"/>
              <a:t>, Duomo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97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4083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Crocifisso, 1300, circa, legno di bosso, h. cm 42, Berlino, </a:t>
            </a:r>
            <a:r>
              <a:rPr lang="it-IT" dirty="0" err="1" smtClean="0"/>
              <a:t>Staatliche</a:t>
            </a:r>
            <a:r>
              <a:rPr lang="it-IT" dirty="0" smtClean="0"/>
              <a:t> </a:t>
            </a:r>
            <a:r>
              <a:rPr lang="it-IT" dirty="0" err="1" smtClean="0"/>
              <a:t>Museen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98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17255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Crocifisso, 1300, circa, legno di bosso, h. cm 42, particolare, Berlino, </a:t>
            </a:r>
            <a:r>
              <a:rPr lang="it-IT" dirty="0" err="1" smtClean="0"/>
              <a:t>Staatliche</a:t>
            </a:r>
            <a:r>
              <a:rPr lang="it-IT" dirty="0" smtClean="0"/>
              <a:t> </a:t>
            </a:r>
            <a:r>
              <a:rPr lang="it-IT" dirty="0" err="1" smtClean="0"/>
              <a:t>Museen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99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3779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dirty="0" err="1" smtClean="0"/>
              <a:t>Role</a:t>
            </a:r>
            <a:r>
              <a:rPr lang="it-IT" dirty="0" smtClean="0"/>
              <a:t>, Pisa, Duomo, pulpito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677022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Crocifisso, 1300, circa, legno di bosso, h. cm 42, Berlino, </a:t>
            </a:r>
            <a:r>
              <a:rPr lang="it-IT" dirty="0" err="1" smtClean="0"/>
              <a:t>Staatliche</a:t>
            </a:r>
            <a:r>
              <a:rPr lang="it-IT" dirty="0" smtClean="0"/>
              <a:t> </a:t>
            </a:r>
            <a:r>
              <a:rPr lang="it-IT" dirty="0" err="1" smtClean="0"/>
              <a:t>Museen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100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550760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Madonna col Bambino, 1300-1306, marmo, h. cm 180, Pisa, Museo dell’Opera del Duomo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101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28295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Madonna col Bambino, 1300-1306, marmo, h. cm 180, Pisa, Museo dell’Opera del Duomo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102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143947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Pulpito, 1302-1310, marmo, </a:t>
            </a:r>
            <a:r>
              <a:rPr lang="it-IT" dirty="0" err="1" smtClean="0"/>
              <a:t>h.cm</a:t>
            </a:r>
            <a:r>
              <a:rPr lang="it-IT" dirty="0" smtClean="0"/>
              <a:t> 433, Pisa Duomo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103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232737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Pulpito, 1302-1310, marmo, </a:t>
            </a:r>
            <a:r>
              <a:rPr lang="it-IT" dirty="0" err="1" smtClean="0"/>
              <a:t>h.cm</a:t>
            </a:r>
            <a:r>
              <a:rPr lang="it-IT" dirty="0" smtClean="0"/>
              <a:t> 433, particolare, Pisa Duomo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104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52073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Pulpito, 1302-1310, marmo, </a:t>
            </a:r>
            <a:r>
              <a:rPr lang="it-IT" dirty="0" err="1" smtClean="0"/>
              <a:t>h.cm</a:t>
            </a:r>
            <a:r>
              <a:rPr lang="it-IT" dirty="0" smtClean="0"/>
              <a:t> 433, particolare, Pisa Duomo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105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764916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Pulpito, 1302-1310, marmo, </a:t>
            </a:r>
            <a:r>
              <a:rPr lang="it-IT" dirty="0" err="1" smtClean="0"/>
              <a:t>h.cm</a:t>
            </a:r>
            <a:r>
              <a:rPr lang="it-IT" dirty="0" smtClean="0"/>
              <a:t> 433, particolare, Pisa Duomo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106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9537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Pulpito, 1302-1310, marmo, </a:t>
            </a:r>
            <a:r>
              <a:rPr lang="it-IT" dirty="0" err="1" smtClean="0"/>
              <a:t>h.cm</a:t>
            </a:r>
            <a:r>
              <a:rPr lang="it-IT" dirty="0" smtClean="0"/>
              <a:t> 433, particolare, Pisa, Duomo, La nascita di Gesù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107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554296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Pulpito, 1302-1310, marmo, </a:t>
            </a:r>
            <a:r>
              <a:rPr lang="it-IT" dirty="0" err="1" smtClean="0"/>
              <a:t>h.cm</a:t>
            </a:r>
            <a:r>
              <a:rPr lang="it-IT" dirty="0" smtClean="0"/>
              <a:t> 433, particolare, Pisa, Duomo, La nascita di Gesù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108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938673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Pulpito, 1302-1310, marmo, </a:t>
            </a:r>
            <a:r>
              <a:rPr lang="it-IT" dirty="0" err="1" smtClean="0"/>
              <a:t>h.cm</a:t>
            </a:r>
            <a:r>
              <a:rPr lang="it-IT" dirty="0" smtClean="0"/>
              <a:t> 433, particolare</a:t>
            </a:r>
            <a:r>
              <a:rPr lang="it-IT" baseline="0" dirty="0" smtClean="0"/>
              <a:t> </a:t>
            </a:r>
            <a:r>
              <a:rPr lang="it-IT" dirty="0" smtClean="0"/>
              <a:t>Pisa, Duomo, L’adorazione dei Magi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D5BB-5DB5-4507-9379-4E1EFF0CE5D2}" type="slidenum">
              <a:rPr lang="it-IT" smtClean="0"/>
              <a:t>109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7645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FC02-C752-44F7-9233-8E6041ED1107}" type="datetimeFigureOut">
              <a:rPr lang="it-IT" smtClean="0"/>
              <a:t>10/10/2016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BA11-308E-496B-B392-CC3AD75B57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8913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FC02-C752-44F7-9233-8E6041ED1107}" type="datetimeFigureOut">
              <a:rPr lang="it-IT" smtClean="0"/>
              <a:t>10/10/2016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BA11-308E-496B-B392-CC3AD75B57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8701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FC02-C752-44F7-9233-8E6041ED1107}" type="datetimeFigureOut">
              <a:rPr lang="it-IT" smtClean="0"/>
              <a:t>10/10/2016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BA11-308E-496B-B392-CC3AD75B57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130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FC02-C752-44F7-9233-8E6041ED1107}" type="datetimeFigureOut">
              <a:rPr lang="it-IT" smtClean="0"/>
              <a:t>10/10/2016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BA11-308E-496B-B392-CC3AD75B57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9590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FC02-C752-44F7-9233-8E6041ED1107}" type="datetimeFigureOut">
              <a:rPr lang="it-IT" smtClean="0"/>
              <a:t>10/10/2016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BA11-308E-496B-B392-CC3AD75B57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6327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FC02-C752-44F7-9233-8E6041ED1107}" type="datetimeFigureOut">
              <a:rPr lang="it-IT" smtClean="0"/>
              <a:t>10/10/2016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BA11-308E-496B-B392-CC3AD75B57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5337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FC02-C752-44F7-9233-8E6041ED1107}" type="datetimeFigureOut">
              <a:rPr lang="it-IT" smtClean="0"/>
              <a:t>10/10/2016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BA11-308E-496B-B392-CC3AD75B57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1803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FC02-C752-44F7-9233-8E6041ED1107}" type="datetimeFigureOut">
              <a:rPr lang="it-IT" smtClean="0"/>
              <a:t>10/10/2016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BA11-308E-496B-B392-CC3AD75B57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00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FC02-C752-44F7-9233-8E6041ED1107}" type="datetimeFigureOut">
              <a:rPr lang="it-IT" smtClean="0"/>
              <a:t>10/10/2016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BA11-308E-496B-B392-CC3AD75B57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76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FC02-C752-44F7-9233-8E6041ED1107}" type="datetimeFigureOut">
              <a:rPr lang="it-IT" smtClean="0"/>
              <a:t>10/10/2016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BA11-308E-496B-B392-CC3AD75B57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649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FC02-C752-44F7-9233-8E6041ED1107}" type="datetimeFigureOut">
              <a:rPr lang="it-IT" smtClean="0"/>
              <a:t>10/10/2016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BA11-308E-496B-B392-CC3AD75B57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472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4FC02-C752-44F7-9233-8E6041ED1107}" type="datetimeFigureOut">
              <a:rPr lang="it-IT" smtClean="0"/>
              <a:t>10/10/2016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9BA11-308E-496B-B392-CC3AD75B57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14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"/>
            <a:ext cx="5223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4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87824" cy="6850359"/>
          </a:xfrm>
        </p:spPr>
      </p:pic>
    </p:spTree>
    <p:extLst>
      <p:ext uri="{BB962C8B-B14F-4D97-AF65-F5344CB8AC3E}">
        <p14:creationId xmlns:p14="http://schemas.microsoft.com/office/powerpoint/2010/main" val="33484434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385391" cy="6858000"/>
          </a:xfrm>
        </p:spPr>
      </p:pic>
    </p:spTree>
    <p:extLst>
      <p:ext uri="{BB962C8B-B14F-4D97-AF65-F5344CB8AC3E}">
        <p14:creationId xmlns:p14="http://schemas.microsoft.com/office/powerpoint/2010/main" val="237285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4" y="-15133"/>
            <a:ext cx="4460224" cy="6873133"/>
          </a:xfrm>
        </p:spPr>
      </p:pic>
    </p:spTree>
    <p:extLst>
      <p:ext uri="{BB962C8B-B14F-4D97-AF65-F5344CB8AC3E}">
        <p14:creationId xmlns:p14="http://schemas.microsoft.com/office/powerpoint/2010/main" val="55505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7" y="0"/>
            <a:ext cx="4611029" cy="593749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1"/>
            <a:ext cx="4644008" cy="612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6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7" y="0"/>
            <a:ext cx="5327544" cy="7029400"/>
          </a:xfrm>
        </p:spPr>
      </p:pic>
    </p:spTree>
    <p:extLst>
      <p:ext uri="{BB962C8B-B14F-4D97-AF65-F5344CB8AC3E}">
        <p14:creationId xmlns:p14="http://schemas.microsoft.com/office/powerpoint/2010/main" val="161790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" y="0"/>
            <a:ext cx="4815190" cy="6858000"/>
          </a:xfrm>
        </p:spPr>
      </p:pic>
    </p:spTree>
    <p:extLst>
      <p:ext uri="{BB962C8B-B14F-4D97-AF65-F5344CB8AC3E}">
        <p14:creationId xmlns:p14="http://schemas.microsoft.com/office/powerpoint/2010/main" val="415572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9"/>
            <a:ext cx="2987824" cy="6997678"/>
          </a:xfrm>
        </p:spPr>
      </p:pic>
    </p:spTree>
    <p:extLst>
      <p:ext uri="{BB962C8B-B14F-4D97-AF65-F5344CB8AC3E}">
        <p14:creationId xmlns:p14="http://schemas.microsoft.com/office/powerpoint/2010/main" val="421974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6" y="-32079"/>
            <a:ext cx="4703322" cy="603805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28" y="89761"/>
            <a:ext cx="4454354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2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578" cy="6525344"/>
          </a:xfrm>
        </p:spPr>
      </p:pic>
    </p:spTree>
    <p:extLst>
      <p:ext uri="{BB962C8B-B14F-4D97-AF65-F5344CB8AC3E}">
        <p14:creationId xmlns:p14="http://schemas.microsoft.com/office/powerpoint/2010/main" val="362987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77"/>
            <a:ext cx="4799478" cy="7014623"/>
          </a:xfrm>
        </p:spPr>
      </p:pic>
    </p:spTree>
    <p:extLst>
      <p:ext uri="{BB962C8B-B14F-4D97-AF65-F5344CB8AC3E}">
        <p14:creationId xmlns:p14="http://schemas.microsoft.com/office/powerpoint/2010/main" val="404931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" y="34280"/>
            <a:ext cx="4551382" cy="5842992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456"/>
            <a:ext cx="4565994" cy="594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34"/>
            <a:ext cx="3707904" cy="6970860"/>
          </a:xfrm>
        </p:spPr>
      </p:pic>
    </p:spTree>
    <p:extLst>
      <p:ext uri="{BB962C8B-B14F-4D97-AF65-F5344CB8AC3E}">
        <p14:creationId xmlns:p14="http://schemas.microsoft.com/office/powerpoint/2010/main" val="248596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19441" cy="6957392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242"/>
            <a:ext cx="2959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4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44009" cy="5961905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040"/>
            <a:ext cx="4499992" cy="593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1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49"/>
            <a:ext cx="5336763" cy="6851251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0"/>
            <a:ext cx="30319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4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727"/>
            <a:ext cx="4499992" cy="5856154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590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1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46206" cy="6957392"/>
          </a:xfrm>
        </p:spPr>
      </p:pic>
    </p:spTree>
    <p:extLst>
      <p:ext uri="{BB962C8B-B14F-4D97-AF65-F5344CB8AC3E}">
        <p14:creationId xmlns:p14="http://schemas.microsoft.com/office/powerpoint/2010/main" val="414526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9731" cy="6858000"/>
          </a:xfrm>
        </p:spPr>
      </p:pic>
    </p:spTree>
    <p:extLst>
      <p:ext uri="{BB962C8B-B14F-4D97-AF65-F5344CB8AC3E}">
        <p14:creationId xmlns:p14="http://schemas.microsoft.com/office/powerpoint/2010/main" val="223936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4"/>
            <a:ext cx="3131840" cy="7083924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16632"/>
            <a:ext cx="5197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7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90"/>
            <a:ext cx="3059832" cy="6921049"/>
          </a:xfrm>
        </p:spPr>
      </p:pic>
    </p:spTree>
    <p:extLst>
      <p:ext uri="{BB962C8B-B14F-4D97-AF65-F5344CB8AC3E}">
        <p14:creationId xmlns:p14="http://schemas.microsoft.com/office/powerpoint/2010/main" val="20951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8"/>
            <a:ext cx="5259428" cy="6939524"/>
          </a:xfrm>
        </p:spPr>
      </p:pic>
    </p:spTree>
    <p:extLst>
      <p:ext uri="{BB962C8B-B14F-4D97-AF65-F5344CB8AC3E}">
        <p14:creationId xmlns:p14="http://schemas.microsoft.com/office/powerpoint/2010/main" val="139178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59832" cy="6940595"/>
          </a:xfrm>
        </p:spPr>
      </p:pic>
    </p:spTree>
    <p:extLst>
      <p:ext uri="{BB962C8B-B14F-4D97-AF65-F5344CB8AC3E}">
        <p14:creationId xmlns:p14="http://schemas.microsoft.com/office/powerpoint/2010/main" val="339087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3024336" cy="6861183"/>
          </a:xfrm>
        </p:spPr>
      </p:pic>
    </p:spTree>
    <p:extLst>
      <p:ext uri="{BB962C8B-B14F-4D97-AF65-F5344CB8AC3E}">
        <p14:creationId xmlns:p14="http://schemas.microsoft.com/office/powerpoint/2010/main" val="22530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6927"/>
            <a:ext cx="3024336" cy="7007609"/>
          </a:xfrm>
        </p:spPr>
      </p:pic>
    </p:spTree>
    <p:extLst>
      <p:ext uri="{BB962C8B-B14F-4D97-AF65-F5344CB8AC3E}">
        <p14:creationId xmlns:p14="http://schemas.microsoft.com/office/powerpoint/2010/main" val="378851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98851" cy="6858000"/>
          </a:xfrm>
        </p:spPr>
      </p:pic>
    </p:spTree>
    <p:extLst>
      <p:ext uri="{BB962C8B-B14F-4D97-AF65-F5344CB8AC3E}">
        <p14:creationId xmlns:p14="http://schemas.microsoft.com/office/powerpoint/2010/main" val="110969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64088" cy="6886331"/>
          </a:xfrm>
        </p:spPr>
      </p:pic>
    </p:spTree>
    <p:extLst>
      <p:ext uri="{BB962C8B-B14F-4D97-AF65-F5344CB8AC3E}">
        <p14:creationId xmlns:p14="http://schemas.microsoft.com/office/powerpoint/2010/main" val="306056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7" y="15133"/>
            <a:ext cx="2599897" cy="6860842"/>
          </a:xfrm>
        </p:spPr>
      </p:pic>
    </p:spTree>
    <p:extLst>
      <p:ext uri="{BB962C8B-B14F-4D97-AF65-F5344CB8AC3E}">
        <p14:creationId xmlns:p14="http://schemas.microsoft.com/office/powerpoint/2010/main" val="237103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3695"/>
            <a:ext cx="5508105" cy="7071217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0"/>
            <a:ext cx="2686767" cy="709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6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0"/>
            <a:ext cx="4815190" cy="6858000"/>
          </a:xfrm>
        </p:spPr>
      </p:pic>
    </p:spTree>
    <p:extLst>
      <p:ext uri="{BB962C8B-B14F-4D97-AF65-F5344CB8AC3E}">
        <p14:creationId xmlns:p14="http://schemas.microsoft.com/office/powerpoint/2010/main" val="109043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15" y="14955"/>
            <a:ext cx="5057903" cy="6843045"/>
          </a:xfrm>
        </p:spPr>
      </p:pic>
    </p:spTree>
    <p:extLst>
      <p:ext uri="{BB962C8B-B14F-4D97-AF65-F5344CB8AC3E}">
        <p14:creationId xmlns:p14="http://schemas.microsoft.com/office/powerpoint/2010/main" val="176338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856" cy="6917546"/>
          </a:xfrm>
        </p:spPr>
      </p:pic>
    </p:spTree>
    <p:extLst>
      <p:ext uri="{BB962C8B-B14F-4D97-AF65-F5344CB8AC3E}">
        <p14:creationId xmlns:p14="http://schemas.microsoft.com/office/powerpoint/2010/main" val="34324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" y="25896"/>
            <a:ext cx="5338936" cy="7044431"/>
          </a:xfrm>
        </p:spPr>
      </p:pic>
    </p:spTree>
    <p:extLst>
      <p:ext uri="{BB962C8B-B14F-4D97-AF65-F5344CB8AC3E}">
        <p14:creationId xmlns:p14="http://schemas.microsoft.com/office/powerpoint/2010/main" val="221774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22370" cy="6957392"/>
          </a:xfrm>
        </p:spPr>
      </p:pic>
    </p:spTree>
    <p:extLst>
      <p:ext uri="{BB962C8B-B14F-4D97-AF65-F5344CB8AC3E}">
        <p14:creationId xmlns:p14="http://schemas.microsoft.com/office/powerpoint/2010/main" val="155673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5161934" cy="6858000"/>
          </a:xfrm>
        </p:spPr>
      </p:pic>
    </p:spTree>
    <p:extLst>
      <p:ext uri="{BB962C8B-B14F-4D97-AF65-F5344CB8AC3E}">
        <p14:creationId xmlns:p14="http://schemas.microsoft.com/office/powerpoint/2010/main" val="237733048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6163518" cy="6858000"/>
          </a:xfrm>
        </p:spPr>
      </p:pic>
    </p:spTree>
    <p:extLst>
      <p:ext uri="{BB962C8B-B14F-4D97-AF65-F5344CB8AC3E}">
        <p14:creationId xmlns:p14="http://schemas.microsoft.com/office/powerpoint/2010/main" val="96820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4052"/>
            <a:ext cx="5612533" cy="6981444"/>
          </a:xfrm>
        </p:spPr>
      </p:pic>
    </p:spTree>
    <p:extLst>
      <p:ext uri="{BB962C8B-B14F-4D97-AF65-F5344CB8AC3E}">
        <p14:creationId xmlns:p14="http://schemas.microsoft.com/office/powerpoint/2010/main" val="313367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" y="0"/>
            <a:ext cx="3473531" cy="6858000"/>
          </a:xfrm>
        </p:spPr>
      </p:pic>
    </p:spTree>
    <p:extLst>
      <p:ext uri="{BB962C8B-B14F-4D97-AF65-F5344CB8AC3E}">
        <p14:creationId xmlns:p14="http://schemas.microsoft.com/office/powerpoint/2010/main" val="30243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3080" cy="6957392"/>
          </a:xfrm>
        </p:spPr>
      </p:pic>
    </p:spTree>
    <p:extLst>
      <p:ext uri="{BB962C8B-B14F-4D97-AF65-F5344CB8AC3E}">
        <p14:creationId xmlns:p14="http://schemas.microsoft.com/office/powerpoint/2010/main" val="88336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" y="0"/>
            <a:ext cx="4815190" cy="6858000"/>
          </a:xfrm>
        </p:spPr>
      </p:pic>
    </p:spTree>
    <p:extLst>
      <p:ext uri="{BB962C8B-B14F-4D97-AF65-F5344CB8AC3E}">
        <p14:creationId xmlns:p14="http://schemas.microsoft.com/office/powerpoint/2010/main" val="341751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91255" cy="6858000"/>
          </a:xfrm>
        </p:spPr>
      </p:pic>
    </p:spTree>
    <p:extLst>
      <p:ext uri="{BB962C8B-B14F-4D97-AF65-F5344CB8AC3E}">
        <p14:creationId xmlns:p14="http://schemas.microsoft.com/office/powerpoint/2010/main" val="78342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" y="-10019"/>
            <a:ext cx="4638142" cy="6868019"/>
          </a:xfrm>
        </p:spPr>
      </p:pic>
    </p:spTree>
    <p:extLst>
      <p:ext uri="{BB962C8B-B14F-4D97-AF65-F5344CB8AC3E}">
        <p14:creationId xmlns:p14="http://schemas.microsoft.com/office/powerpoint/2010/main" val="377345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6"/>
            <a:ext cx="6848694" cy="6848694"/>
          </a:xfrm>
        </p:spPr>
      </p:pic>
    </p:spTree>
    <p:extLst>
      <p:ext uri="{BB962C8B-B14F-4D97-AF65-F5344CB8AC3E}">
        <p14:creationId xmlns:p14="http://schemas.microsoft.com/office/powerpoint/2010/main" val="235304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5" y="0"/>
            <a:ext cx="3064212" cy="6858000"/>
          </a:xfrm>
        </p:spPr>
      </p:pic>
    </p:spTree>
    <p:extLst>
      <p:ext uri="{BB962C8B-B14F-4D97-AF65-F5344CB8AC3E}">
        <p14:creationId xmlns:p14="http://schemas.microsoft.com/office/powerpoint/2010/main" val="138152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76336" cy="6858000"/>
          </a:xfrm>
        </p:spPr>
      </p:pic>
    </p:spTree>
    <p:extLst>
      <p:ext uri="{BB962C8B-B14F-4D97-AF65-F5344CB8AC3E}">
        <p14:creationId xmlns:p14="http://schemas.microsoft.com/office/powerpoint/2010/main" val="283821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6752762" cy="6957392"/>
          </a:xfrm>
        </p:spPr>
      </p:pic>
    </p:spTree>
    <p:extLst>
      <p:ext uri="{BB962C8B-B14F-4D97-AF65-F5344CB8AC3E}">
        <p14:creationId xmlns:p14="http://schemas.microsoft.com/office/powerpoint/2010/main" val="2573762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7" y="0"/>
            <a:ext cx="5235677" cy="6858000"/>
          </a:xfrm>
        </p:spPr>
      </p:pic>
    </p:spTree>
    <p:extLst>
      <p:ext uri="{BB962C8B-B14F-4D97-AF65-F5344CB8AC3E}">
        <p14:creationId xmlns:p14="http://schemas.microsoft.com/office/powerpoint/2010/main" val="1259996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1840" cy="6846349"/>
          </a:xfrm>
        </p:spPr>
      </p:pic>
    </p:spTree>
    <p:extLst>
      <p:ext uri="{BB962C8B-B14F-4D97-AF65-F5344CB8AC3E}">
        <p14:creationId xmlns:p14="http://schemas.microsoft.com/office/powerpoint/2010/main" val="3004611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70" y="0"/>
            <a:ext cx="5245042" cy="6870266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-171400"/>
            <a:ext cx="3215268" cy="702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71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5348" cy="6858000"/>
          </a:xfrm>
        </p:spPr>
      </p:pic>
    </p:spTree>
    <p:extLst>
      <p:ext uri="{BB962C8B-B14F-4D97-AF65-F5344CB8AC3E}">
        <p14:creationId xmlns:p14="http://schemas.microsoft.com/office/powerpoint/2010/main" val="220015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29271"/>
            <a:ext cx="6995735" cy="6828729"/>
          </a:xfrm>
        </p:spPr>
      </p:pic>
    </p:spTree>
    <p:extLst>
      <p:ext uri="{BB962C8B-B14F-4D97-AF65-F5344CB8AC3E}">
        <p14:creationId xmlns:p14="http://schemas.microsoft.com/office/powerpoint/2010/main" val="120463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218315" cy="7029400"/>
          </a:xfrm>
        </p:spPr>
      </p:pic>
    </p:spTree>
    <p:extLst>
      <p:ext uri="{BB962C8B-B14F-4D97-AF65-F5344CB8AC3E}">
        <p14:creationId xmlns:p14="http://schemas.microsoft.com/office/powerpoint/2010/main" val="1485850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9419" cy="6858000"/>
          </a:xfrm>
        </p:spPr>
      </p:pic>
    </p:spTree>
    <p:extLst>
      <p:ext uri="{BB962C8B-B14F-4D97-AF65-F5344CB8AC3E}">
        <p14:creationId xmlns:p14="http://schemas.microsoft.com/office/powerpoint/2010/main" val="286140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" y="0"/>
            <a:ext cx="4848532" cy="6858000"/>
          </a:xfrm>
        </p:spPr>
      </p:pic>
    </p:spTree>
    <p:extLst>
      <p:ext uri="{BB962C8B-B14F-4D97-AF65-F5344CB8AC3E}">
        <p14:creationId xmlns:p14="http://schemas.microsoft.com/office/powerpoint/2010/main" val="281390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5441037" cy="6957392"/>
          </a:xfrm>
        </p:spPr>
      </p:pic>
    </p:spTree>
    <p:extLst>
      <p:ext uri="{BB962C8B-B14F-4D97-AF65-F5344CB8AC3E}">
        <p14:creationId xmlns:p14="http://schemas.microsoft.com/office/powerpoint/2010/main" val="3048297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91880" cy="6983762"/>
          </a:xfrm>
        </p:spPr>
      </p:pic>
    </p:spTree>
    <p:extLst>
      <p:ext uri="{BB962C8B-B14F-4D97-AF65-F5344CB8AC3E}">
        <p14:creationId xmlns:p14="http://schemas.microsoft.com/office/powerpoint/2010/main" val="146466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5810249" cy="6858000"/>
          </a:xfrm>
        </p:spPr>
      </p:pic>
    </p:spTree>
    <p:extLst>
      <p:ext uri="{BB962C8B-B14F-4D97-AF65-F5344CB8AC3E}">
        <p14:creationId xmlns:p14="http://schemas.microsoft.com/office/powerpoint/2010/main" val="275649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63" y="0"/>
            <a:ext cx="5892084" cy="6858000"/>
          </a:xfrm>
        </p:spPr>
      </p:pic>
    </p:spTree>
    <p:extLst>
      <p:ext uri="{BB962C8B-B14F-4D97-AF65-F5344CB8AC3E}">
        <p14:creationId xmlns:p14="http://schemas.microsoft.com/office/powerpoint/2010/main" val="220560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6"/>
            <a:ext cx="5811688" cy="6855514"/>
          </a:xfrm>
        </p:spPr>
      </p:pic>
    </p:spTree>
    <p:extLst>
      <p:ext uri="{BB962C8B-B14F-4D97-AF65-F5344CB8AC3E}">
        <p14:creationId xmlns:p14="http://schemas.microsoft.com/office/powerpoint/2010/main" val="216111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856" cy="6915697"/>
          </a:xfrm>
        </p:spPr>
      </p:pic>
    </p:spTree>
    <p:extLst>
      <p:ext uri="{BB962C8B-B14F-4D97-AF65-F5344CB8AC3E}">
        <p14:creationId xmlns:p14="http://schemas.microsoft.com/office/powerpoint/2010/main" val="403039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" y="0"/>
            <a:ext cx="5898054" cy="6957392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417" y="-99392"/>
            <a:ext cx="3384376" cy="714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6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9419" cy="6858000"/>
          </a:xfrm>
        </p:spPr>
      </p:pic>
    </p:spTree>
    <p:extLst>
      <p:ext uri="{BB962C8B-B14F-4D97-AF65-F5344CB8AC3E}">
        <p14:creationId xmlns:p14="http://schemas.microsoft.com/office/powerpoint/2010/main" val="223033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8412" cy="6957392"/>
          </a:xfrm>
        </p:spPr>
      </p:pic>
    </p:spTree>
    <p:extLst>
      <p:ext uri="{BB962C8B-B14F-4D97-AF65-F5344CB8AC3E}">
        <p14:creationId xmlns:p14="http://schemas.microsoft.com/office/powerpoint/2010/main" val="3092223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70" y="0"/>
            <a:ext cx="9172769" cy="6165304"/>
          </a:xfrm>
        </p:spPr>
      </p:pic>
    </p:spTree>
    <p:extLst>
      <p:ext uri="{BB962C8B-B14F-4D97-AF65-F5344CB8AC3E}">
        <p14:creationId xmlns:p14="http://schemas.microsoft.com/office/powerpoint/2010/main" val="314838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"/>
            <a:ext cx="5409583" cy="6857220"/>
          </a:xfrm>
        </p:spPr>
      </p:pic>
    </p:spTree>
    <p:extLst>
      <p:ext uri="{BB962C8B-B14F-4D97-AF65-F5344CB8AC3E}">
        <p14:creationId xmlns:p14="http://schemas.microsoft.com/office/powerpoint/2010/main" val="27824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" y="0"/>
            <a:ext cx="5252936" cy="6858000"/>
          </a:xfrm>
        </p:spPr>
      </p:pic>
    </p:spTree>
    <p:extLst>
      <p:ext uri="{BB962C8B-B14F-4D97-AF65-F5344CB8AC3E}">
        <p14:creationId xmlns:p14="http://schemas.microsoft.com/office/powerpoint/2010/main" val="181549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5"/>
            <a:ext cx="3131840" cy="6846349"/>
          </a:xfrm>
        </p:spPr>
      </p:pic>
    </p:spTree>
    <p:extLst>
      <p:ext uri="{BB962C8B-B14F-4D97-AF65-F5344CB8AC3E}">
        <p14:creationId xmlns:p14="http://schemas.microsoft.com/office/powerpoint/2010/main" val="195137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5" y="0"/>
            <a:ext cx="3064212" cy="6858000"/>
          </a:xfrm>
        </p:spPr>
      </p:pic>
    </p:spTree>
    <p:extLst>
      <p:ext uri="{BB962C8B-B14F-4D97-AF65-F5344CB8AC3E}">
        <p14:creationId xmlns:p14="http://schemas.microsoft.com/office/powerpoint/2010/main" val="59425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91255" cy="6858000"/>
          </a:xfrm>
        </p:spPr>
      </p:pic>
    </p:spTree>
    <p:extLst>
      <p:ext uri="{BB962C8B-B14F-4D97-AF65-F5344CB8AC3E}">
        <p14:creationId xmlns:p14="http://schemas.microsoft.com/office/powerpoint/2010/main" val="382975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81765" cy="6858000"/>
          </a:xfrm>
        </p:spPr>
      </p:pic>
    </p:spTree>
    <p:extLst>
      <p:ext uri="{BB962C8B-B14F-4D97-AF65-F5344CB8AC3E}">
        <p14:creationId xmlns:p14="http://schemas.microsoft.com/office/powerpoint/2010/main" val="365155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5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3" y="-29381"/>
            <a:ext cx="9160913" cy="5952269"/>
          </a:xfrm>
        </p:spPr>
      </p:pic>
    </p:spTree>
    <p:extLst>
      <p:ext uri="{BB962C8B-B14F-4D97-AF65-F5344CB8AC3E}">
        <p14:creationId xmlns:p14="http://schemas.microsoft.com/office/powerpoint/2010/main" val="399281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4683512" cy="6858000"/>
          </a:xfrm>
        </p:spPr>
      </p:pic>
    </p:spTree>
    <p:extLst>
      <p:ext uri="{BB962C8B-B14F-4D97-AF65-F5344CB8AC3E}">
        <p14:creationId xmlns:p14="http://schemas.microsoft.com/office/powerpoint/2010/main" val="361957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3024336" cy="7007609"/>
          </a:xfrm>
        </p:spPr>
      </p:pic>
    </p:spTree>
    <p:extLst>
      <p:ext uri="{BB962C8B-B14F-4D97-AF65-F5344CB8AC3E}">
        <p14:creationId xmlns:p14="http://schemas.microsoft.com/office/powerpoint/2010/main" val="320799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3692" cy="6858000"/>
          </a:xfrm>
        </p:spPr>
      </p:pic>
    </p:spTree>
    <p:extLst>
      <p:ext uri="{BB962C8B-B14F-4D97-AF65-F5344CB8AC3E}">
        <p14:creationId xmlns:p14="http://schemas.microsoft.com/office/powerpoint/2010/main" val="257327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72970" cy="6957392"/>
          </a:xfrm>
        </p:spPr>
      </p:pic>
    </p:spTree>
    <p:extLst>
      <p:ext uri="{BB962C8B-B14F-4D97-AF65-F5344CB8AC3E}">
        <p14:creationId xmlns:p14="http://schemas.microsoft.com/office/powerpoint/2010/main" val="344064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2"/>
            <a:ext cx="5639149" cy="6957392"/>
          </a:xfrm>
        </p:spPr>
      </p:pic>
    </p:spTree>
    <p:extLst>
      <p:ext uri="{BB962C8B-B14F-4D97-AF65-F5344CB8AC3E}">
        <p14:creationId xmlns:p14="http://schemas.microsoft.com/office/powerpoint/2010/main" val="413825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" y="-29344"/>
            <a:ext cx="9206155" cy="6338664"/>
          </a:xfrm>
        </p:spPr>
      </p:pic>
    </p:spTree>
    <p:extLst>
      <p:ext uri="{BB962C8B-B14F-4D97-AF65-F5344CB8AC3E}">
        <p14:creationId xmlns:p14="http://schemas.microsoft.com/office/powerpoint/2010/main" val="321083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25" y="-10906"/>
            <a:ext cx="9220825" cy="6608258"/>
          </a:xfrm>
        </p:spPr>
      </p:pic>
    </p:spTree>
    <p:extLst>
      <p:ext uri="{BB962C8B-B14F-4D97-AF65-F5344CB8AC3E}">
        <p14:creationId xmlns:p14="http://schemas.microsoft.com/office/powerpoint/2010/main" val="243929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61" y="0"/>
            <a:ext cx="5657659" cy="6957392"/>
          </a:xfrm>
        </p:spPr>
      </p:pic>
    </p:spTree>
    <p:extLst>
      <p:ext uri="{BB962C8B-B14F-4D97-AF65-F5344CB8AC3E}">
        <p14:creationId xmlns:p14="http://schemas.microsoft.com/office/powerpoint/2010/main" val="8842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531027" cy="7029400"/>
          </a:xfrm>
        </p:spPr>
      </p:pic>
    </p:spTree>
    <p:extLst>
      <p:ext uri="{BB962C8B-B14F-4D97-AF65-F5344CB8AC3E}">
        <p14:creationId xmlns:p14="http://schemas.microsoft.com/office/powerpoint/2010/main" val="370469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1" y="34280"/>
            <a:ext cx="4665575" cy="6923112"/>
          </a:xfrm>
        </p:spPr>
      </p:pic>
    </p:spTree>
    <p:extLst>
      <p:ext uri="{BB962C8B-B14F-4D97-AF65-F5344CB8AC3E}">
        <p14:creationId xmlns:p14="http://schemas.microsoft.com/office/powerpoint/2010/main" val="360550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6" y="0"/>
            <a:ext cx="5235677" cy="6858000"/>
          </a:xfrm>
        </p:spPr>
      </p:pic>
    </p:spTree>
    <p:extLst>
      <p:ext uri="{BB962C8B-B14F-4D97-AF65-F5344CB8AC3E}">
        <p14:creationId xmlns:p14="http://schemas.microsoft.com/office/powerpoint/2010/main" val="257917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67130" cy="6858000"/>
          </a:xfrm>
        </p:spPr>
      </p:pic>
    </p:spTree>
    <p:extLst>
      <p:ext uri="{BB962C8B-B14F-4D97-AF65-F5344CB8AC3E}">
        <p14:creationId xmlns:p14="http://schemas.microsoft.com/office/powerpoint/2010/main" val="72093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87824" cy="6923008"/>
          </a:xfrm>
        </p:spPr>
      </p:pic>
    </p:spTree>
    <p:extLst>
      <p:ext uri="{BB962C8B-B14F-4D97-AF65-F5344CB8AC3E}">
        <p14:creationId xmlns:p14="http://schemas.microsoft.com/office/powerpoint/2010/main" val="201507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9" y="-99392"/>
            <a:ext cx="5346206" cy="6957392"/>
          </a:xfrm>
        </p:spPr>
      </p:pic>
    </p:spTree>
    <p:extLst>
      <p:ext uri="{BB962C8B-B14F-4D97-AF65-F5344CB8AC3E}">
        <p14:creationId xmlns:p14="http://schemas.microsoft.com/office/powerpoint/2010/main" val="26513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04146" cy="6858000"/>
          </a:xfrm>
        </p:spPr>
      </p:pic>
    </p:spTree>
    <p:extLst>
      <p:ext uri="{BB962C8B-B14F-4D97-AF65-F5344CB8AC3E}">
        <p14:creationId xmlns:p14="http://schemas.microsoft.com/office/powerpoint/2010/main" val="276857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5346206" cy="6957392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-99392"/>
            <a:ext cx="3240360" cy="715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7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3066744" cy="6957392"/>
          </a:xfrm>
        </p:spPr>
      </p:pic>
    </p:spTree>
    <p:extLst>
      <p:ext uri="{BB962C8B-B14F-4D97-AF65-F5344CB8AC3E}">
        <p14:creationId xmlns:p14="http://schemas.microsoft.com/office/powerpoint/2010/main" val="269868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4"/>
            <a:ext cx="3059832" cy="7015225"/>
          </a:xfrm>
        </p:spPr>
      </p:pic>
    </p:spTree>
    <p:extLst>
      <p:ext uri="{BB962C8B-B14F-4D97-AF65-F5344CB8AC3E}">
        <p14:creationId xmlns:p14="http://schemas.microsoft.com/office/powerpoint/2010/main" val="231306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2"/>
            <a:ext cx="4906791" cy="6957392"/>
          </a:xfrm>
        </p:spPr>
      </p:pic>
    </p:spTree>
    <p:extLst>
      <p:ext uri="{BB962C8B-B14F-4D97-AF65-F5344CB8AC3E}">
        <p14:creationId xmlns:p14="http://schemas.microsoft.com/office/powerpoint/2010/main" val="101616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7" y="9484"/>
            <a:ext cx="3050868" cy="6848516"/>
          </a:xfrm>
        </p:spPr>
      </p:pic>
    </p:spTree>
    <p:extLst>
      <p:ext uri="{BB962C8B-B14F-4D97-AF65-F5344CB8AC3E}">
        <p14:creationId xmlns:p14="http://schemas.microsoft.com/office/powerpoint/2010/main" val="200543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76336" cy="6858000"/>
          </a:xfrm>
        </p:spPr>
      </p:pic>
    </p:spTree>
    <p:extLst>
      <p:ext uri="{BB962C8B-B14F-4D97-AF65-F5344CB8AC3E}">
        <p14:creationId xmlns:p14="http://schemas.microsoft.com/office/powerpoint/2010/main" val="233802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7" y="0"/>
            <a:ext cx="3002663" cy="6957392"/>
          </a:xfrm>
        </p:spPr>
      </p:pic>
    </p:spTree>
    <p:extLst>
      <p:ext uri="{BB962C8B-B14F-4D97-AF65-F5344CB8AC3E}">
        <p14:creationId xmlns:p14="http://schemas.microsoft.com/office/powerpoint/2010/main" val="80546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2" y="0"/>
            <a:ext cx="3023419" cy="6858000"/>
          </a:xfrm>
        </p:spPr>
      </p:pic>
    </p:spTree>
    <p:extLst>
      <p:ext uri="{BB962C8B-B14F-4D97-AF65-F5344CB8AC3E}">
        <p14:creationId xmlns:p14="http://schemas.microsoft.com/office/powerpoint/2010/main" val="162798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" y="-29417"/>
            <a:ext cx="5009030" cy="6887417"/>
          </a:xfrm>
        </p:spPr>
      </p:pic>
    </p:spTree>
    <p:extLst>
      <p:ext uri="{BB962C8B-B14F-4D97-AF65-F5344CB8AC3E}">
        <p14:creationId xmlns:p14="http://schemas.microsoft.com/office/powerpoint/2010/main" val="78154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15816" cy="6925065"/>
          </a:xfrm>
        </p:spPr>
      </p:pic>
    </p:spTree>
    <p:extLst>
      <p:ext uri="{BB962C8B-B14F-4D97-AF65-F5344CB8AC3E}">
        <p14:creationId xmlns:p14="http://schemas.microsoft.com/office/powerpoint/2010/main" val="102683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079"/>
            <a:ext cx="3078545" cy="6890079"/>
          </a:xfrm>
        </p:spPr>
      </p:pic>
    </p:spTree>
    <p:extLst>
      <p:ext uri="{BB962C8B-B14F-4D97-AF65-F5344CB8AC3E}">
        <p14:creationId xmlns:p14="http://schemas.microsoft.com/office/powerpoint/2010/main" val="107405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18297" cy="6858000"/>
          </a:xfrm>
        </p:spPr>
      </p:pic>
    </p:spTree>
    <p:extLst>
      <p:ext uri="{BB962C8B-B14F-4D97-AF65-F5344CB8AC3E}">
        <p14:creationId xmlns:p14="http://schemas.microsoft.com/office/powerpoint/2010/main" val="297559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2627784" cy="6934433"/>
          </a:xfrm>
        </p:spPr>
      </p:pic>
    </p:spTree>
    <p:extLst>
      <p:ext uri="{BB962C8B-B14F-4D97-AF65-F5344CB8AC3E}">
        <p14:creationId xmlns:p14="http://schemas.microsoft.com/office/powerpoint/2010/main" val="102225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05"/>
            <a:ext cx="2483768" cy="6939941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299" y="188640"/>
            <a:ext cx="5269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2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2936" cy="6858000"/>
          </a:xfrm>
        </p:spPr>
      </p:pic>
    </p:spTree>
    <p:extLst>
      <p:ext uri="{BB962C8B-B14F-4D97-AF65-F5344CB8AC3E}">
        <p14:creationId xmlns:p14="http://schemas.microsoft.com/office/powerpoint/2010/main" val="306688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5301310" cy="6957392"/>
          </a:xfrm>
        </p:spPr>
      </p:pic>
    </p:spTree>
    <p:extLst>
      <p:ext uri="{BB962C8B-B14F-4D97-AF65-F5344CB8AC3E}">
        <p14:creationId xmlns:p14="http://schemas.microsoft.com/office/powerpoint/2010/main" val="158445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" y="14955"/>
            <a:ext cx="4823784" cy="6843045"/>
          </a:xfrm>
        </p:spPr>
      </p:pic>
    </p:spTree>
    <p:extLst>
      <p:ext uri="{BB962C8B-B14F-4D97-AF65-F5344CB8AC3E}">
        <p14:creationId xmlns:p14="http://schemas.microsoft.com/office/powerpoint/2010/main" val="96765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809"/>
            <a:ext cx="4448879" cy="6928583"/>
          </a:xfrm>
        </p:spPr>
      </p:pic>
    </p:spTree>
    <p:extLst>
      <p:ext uri="{BB962C8B-B14F-4D97-AF65-F5344CB8AC3E}">
        <p14:creationId xmlns:p14="http://schemas.microsoft.com/office/powerpoint/2010/main" val="233058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30591"/>
            <a:ext cx="5748908" cy="6959205"/>
          </a:xfrm>
        </p:spPr>
      </p:pic>
    </p:spTree>
    <p:extLst>
      <p:ext uri="{BB962C8B-B14F-4D97-AF65-F5344CB8AC3E}">
        <p14:creationId xmlns:p14="http://schemas.microsoft.com/office/powerpoint/2010/main" val="64841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3" y="0"/>
            <a:ext cx="4853354" cy="6858000"/>
          </a:xfrm>
        </p:spPr>
      </p:pic>
    </p:spTree>
    <p:extLst>
      <p:ext uri="{BB962C8B-B14F-4D97-AF65-F5344CB8AC3E}">
        <p14:creationId xmlns:p14="http://schemas.microsoft.com/office/powerpoint/2010/main" val="3487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"/>
            <a:ext cx="5292080" cy="6982607"/>
          </a:xfrm>
        </p:spPr>
      </p:pic>
    </p:spTree>
    <p:extLst>
      <p:ext uri="{BB962C8B-B14F-4D97-AF65-F5344CB8AC3E}">
        <p14:creationId xmlns:p14="http://schemas.microsoft.com/office/powerpoint/2010/main" val="259688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47"/>
            <a:ext cx="5364397" cy="6839953"/>
          </a:xfrm>
        </p:spPr>
      </p:pic>
    </p:spTree>
    <p:extLst>
      <p:ext uri="{BB962C8B-B14F-4D97-AF65-F5344CB8AC3E}">
        <p14:creationId xmlns:p14="http://schemas.microsoft.com/office/powerpoint/2010/main" val="208334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498257" cy="6858000"/>
          </a:xfrm>
        </p:spPr>
      </p:pic>
    </p:spTree>
    <p:extLst>
      <p:ext uri="{BB962C8B-B14F-4D97-AF65-F5344CB8AC3E}">
        <p14:creationId xmlns:p14="http://schemas.microsoft.com/office/powerpoint/2010/main" val="247955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784" cy="6861438"/>
          </a:xfrm>
        </p:spPr>
      </p:pic>
    </p:spTree>
    <p:extLst>
      <p:ext uri="{BB962C8B-B14F-4D97-AF65-F5344CB8AC3E}">
        <p14:creationId xmlns:p14="http://schemas.microsoft.com/office/powerpoint/2010/main" val="350746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0570" cy="6858000"/>
          </a:xfrm>
        </p:spPr>
      </p:pic>
    </p:spTree>
    <p:extLst>
      <p:ext uri="{BB962C8B-B14F-4D97-AF65-F5344CB8AC3E}">
        <p14:creationId xmlns:p14="http://schemas.microsoft.com/office/powerpoint/2010/main" val="27060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425"/>
            <a:ext cx="4411339" cy="6837575"/>
          </a:xfrm>
        </p:spPr>
      </p:pic>
    </p:spTree>
    <p:extLst>
      <p:ext uri="{BB962C8B-B14F-4D97-AF65-F5344CB8AC3E}">
        <p14:creationId xmlns:p14="http://schemas.microsoft.com/office/powerpoint/2010/main" val="384985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92"/>
            <a:ext cx="5183144" cy="6862192"/>
          </a:xfrm>
        </p:spPr>
      </p:pic>
    </p:spTree>
    <p:extLst>
      <p:ext uri="{BB962C8B-B14F-4D97-AF65-F5344CB8AC3E}">
        <p14:creationId xmlns:p14="http://schemas.microsoft.com/office/powerpoint/2010/main" val="37498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22"/>
            <a:ext cx="3077402" cy="6887522"/>
          </a:xfrm>
        </p:spPr>
      </p:pic>
    </p:spTree>
    <p:extLst>
      <p:ext uri="{BB962C8B-B14F-4D97-AF65-F5344CB8AC3E}">
        <p14:creationId xmlns:p14="http://schemas.microsoft.com/office/powerpoint/2010/main" val="323995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" y="0"/>
            <a:ext cx="5179978" cy="685800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0"/>
            <a:ext cx="3064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6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" y="14882"/>
            <a:ext cx="4446585" cy="5805264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99393"/>
            <a:ext cx="4660063" cy="591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9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3096344" cy="6856191"/>
          </a:xfrm>
        </p:spPr>
      </p:pic>
    </p:spTree>
    <p:extLst>
      <p:ext uri="{BB962C8B-B14F-4D97-AF65-F5344CB8AC3E}">
        <p14:creationId xmlns:p14="http://schemas.microsoft.com/office/powerpoint/2010/main" val="23672934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" y="0"/>
            <a:ext cx="5386367" cy="6957392"/>
          </a:xfrm>
        </p:spPr>
      </p:pic>
    </p:spTree>
    <p:extLst>
      <p:ext uri="{BB962C8B-B14F-4D97-AF65-F5344CB8AC3E}">
        <p14:creationId xmlns:p14="http://schemas.microsoft.com/office/powerpoint/2010/main" val="403319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" y="0"/>
            <a:ext cx="5389731" cy="6858000"/>
          </a:xfrm>
        </p:spPr>
      </p:pic>
    </p:spTree>
    <p:extLst>
      <p:ext uri="{BB962C8B-B14F-4D97-AF65-F5344CB8AC3E}">
        <p14:creationId xmlns:p14="http://schemas.microsoft.com/office/powerpoint/2010/main" val="337652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731" y="0"/>
            <a:ext cx="3210126" cy="685800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9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7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" y="0"/>
            <a:ext cx="5475531" cy="7029400"/>
          </a:xfrm>
        </p:spPr>
      </p:pic>
    </p:spTree>
    <p:extLst>
      <p:ext uri="{BB962C8B-B14F-4D97-AF65-F5344CB8AC3E}">
        <p14:creationId xmlns:p14="http://schemas.microsoft.com/office/powerpoint/2010/main" val="183836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" y="3657"/>
            <a:ext cx="5270198" cy="6953735"/>
          </a:xfrm>
        </p:spPr>
      </p:pic>
    </p:spTree>
    <p:extLst>
      <p:ext uri="{BB962C8B-B14F-4D97-AF65-F5344CB8AC3E}">
        <p14:creationId xmlns:p14="http://schemas.microsoft.com/office/powerpoint/2010/main" val="13819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9063"/>
            <a:ext cx="4608512" cy="5916335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454354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6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" y="0"/>
            <a:ext cx="4578084" cy="5877272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413" y="0"/>
            <a:ext cx="4499992" cy="593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9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" y="0"/>
            <a:ext cx="5419441" cy="6957392"/>
          </a:xfrm>
        </p:spPr>
      </p:pic>
    </p:spTree>
    <p:extLst>
      <p:ext uri="{BB962C8B-B14F-4D97-AF65-F5344CB8AC3E}">
        <p14:creationId xmlns:p14="http://schemas.microsoft.com/office/powerpoint/2010/main" val="183069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" y="0"/>
            <a:ext cx="5272970" cy="6957392"/>
          </a:xfrm>
        </p:spPr>
      </p:pic>
    </p:spTree>
    <p:extLst>
      <p:ext uri="{BB962C8B-B14F-4D97-AF65-F5344CB8AC3E}">
        <p14:creationId xmlns:p14="http://schemas.microsoft.com/office/powerpoint/2010/main" val="368481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0" y="0"/>
            <a:ext cx="5491290" cy="7049632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2448"/>
            <a:ext cx="3265093" cy="70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4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00808" cy="6858000"/>
          </a:xfrm>
        </p:spPr>
      </p:pic>
    </p:spTree>
    <p:extLst>
      <p:ext uri="{BB962C8B-B14F-4D97-AF65-F5344CB8AC3E}">
        <p14:creationId xmlns:p14="http://schemas.microsoft.com/office/powerpoint/2010/main" val="61911652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75531" cy="7029400"/>
          </a:xfrm>
        </p:spPr>
      </p:pic>
    </p:spTree>
    <p:extLst>
      <p:ext uri="{BB962C8B-B14F-4D97-AF65-F5344CB8AC3E}">
        <p14:creationId xmlns:p14="http://schemas.microsoft.com/office/powerpoint/2010/main" val="98320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" y="6749"/>
            <a:ext cx="3252595" cy="7022651"/>
          </a:xfrm>
        </p:spPr>
      </p:pic>
    </p:spTree>
    <p:extLst>
      <p:ext uri="{BB962C8B-B14F-4D97-AF65-F5344CB8AC3E}">
        <p14:creationId xmlns:p14="http://schemas.microsoft.com/office/powerpoint/2010/main" val="360322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" y="0"/>
            <a:ext cx="4556819" cy="5805264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4572000" cy="586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6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3160" cy="6858000"/>
          </a:xfrm>
        </p:spPr>
      </p:pic>
    </p:spTree>
    <p:extLst>
      <p:ext uri="{BB962C8B-B14F-4D97-AF65-F5344CB8AC3E}">
        <p14:creationId xmlns:p14="http://schemas.microsoft.com/office/powerpoint/2010/main" val="353052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42020" cy="6858000"/>
          </a:xfrm>
        </p:spPr>
      </p:pic>
    </p:spTree>
    <p:extLst>
      <p:ext uri="{BB962C8B-B14F-4D97-AF65-F5344CB8AC3E}">
        <p14:creationId xmlns:p14="http://schemas.microsoft.com/office/powerpoint/2010/main" val="322346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76056" cy="6926654"/>
          </a:xfrm>
        </p:spPr>
      </p:pic>
    </p:spTree>
    <p:extLst>
      <p:ext uri="{BB962C8B-B14F-4D97-AF65-F5344CB8AC3E}">
        <p14:creationId xmlns:p14="http://schemas.microsoft.com/office/powerpoint/2010/main" val="82239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31" y="-7105"/>
            <a:ext cx="5660700" cy="6865105"/>
          </a:xfrm>
        </p:spPr>
      </p:pic>
    </p:spTree>
    <p:extLst>
      <p:ext uri="{BB962C8B-B14F-4D97-AF65-F5344CB8AC3E}">
        <p14:creationId xmlns:p14="http://schemas.microsoft.com/office/powerpoint/2010/main" val="404478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" y="28988"/>
            <a:ext cx="5230732" cy="6829012"/>
          </a:xfrm>
        </p:spPr>
      </p:pic>
    </p:spTree>
    <p:extLst>
      <p:ext uri="{BB962C8B-B14F-4D97-AF65-F5344CB8AC3E}">
        <p14:creationId xmlns:p14="http://schemas.microsoft.com/office/powerpoint/2010/main" val="205529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7848" cy="6858000"/>
          </a:xfrm>
        </p:spPr>
      </p:pic>
    </p:spTree>
    <p:extLst>
      <p:ext uri="{BB962C8B-B14F-4D97-AF65-F5344CB8AC3E}">
        <p14:creationId xmlns:p14="http://schemas.microsoft.com/office/powerpoint/2010/main" val="19465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" y="0"/>
            <a:ext cx="5403080" cy="6957392"/>
          </a:xfrm>
        </p:spPr>
      </p:pic>
    </p:spTree>
    <p:extLst>
      <p:ext uri="{BB962C8B-B14F-4D97-AF65-F5344CB8AC3E}">
        <p14:creationId xmlns:p14="http://schemas.microsoft.com/office/powerpoint/2010/main" val="293718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2234</Words>
  <Application>Microsoft Office PowerPoint</Application>
  <PresentationFormat>Presentazione su schermo (4:3)</PresentationFormat>
  <Paragraphs>265</Paragraphs>
  <Slides>139</Slides>
  <Notes>124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139</vt:i4>
      </vt:variant>
    </vt:vector>
  </HeadingPairs>
  <TitlesOfParts>
    <vt:vector size="14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30</cp:revision>
  <dcterms:created xsi:type="dcterms:W3CDTF">2016-03-27T13:53:20Z</dcterms:created>
  <dcterms:modified xsi:type="dcterms:W3CDTF">2016-10-10T06:29:01Z</dcterms:modified>
</cp:coreProperties>
</file>