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7" r:id="rId6"/>
    <p:sldId id="260" r:id="rId7"/>
    <p:sldId id="262" r:id="rId8"/>
    <p:sldId id="263" r:id="rId9"/>
    <p:sldId id="276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2" r:id="rId18"/>
    <p:sldId id="273" r:id="rId19"/>
    <p:sldId id="275" r:id="rId20"/>
    <p:sldId id="271" r:id="rId21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17" autoAdjust="0"/>
    <p:restoredTop sz="94660"/>
  </p:normalViewPr>
  <p:slideViewPr>
    <p:cSldViewPr>
      <p:cViewPr varScale="1">
        <p:scale>
          <a:sx n="63" d="100"/>
          <a:sy n="63" d="100"/>
        </p:scale>
        <p:origin x="-880" y="-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AA3D4-9DB3-4991-BA87-EE00D6B77D21}" type="datetimeFigureOut">
              <a:rPr lang="it-IT" smtClean="0"/>
              <a:t>17/03/2020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F17F7-9F8B-49D0-A3A0-78C22C773E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7874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AA3D4-9DB3-4991-BA87-EE00D6B77D21}" type="datetimeFigureOut">
              <a:rPr lang="it-IT" smtClean="0"/>
              <a:t>17/03/2020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F17F7-9F8B-49D0-A3A0-78C22C773E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7904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AA3D4-9DB3-4991-BA87-EE00D6B77D21}" type="datetimeFigureOut">
              <a:rPr lang="it-IT" smtClean="0"/>
              <a:t>17/03/2020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F17F7-9F8B-49D0-A3A0-78C22C773E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3282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AA3D4-9DB3-4991-BA87-EE00D6B77D21}" type="datetimeFigureOut">
              <a:rPr lang="it-IT" smtClean="0"/>
              <a:t>17/03/2020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F17F7-9F8B-49D0-A3A0-78C22C773E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7213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AA3D4-9DB3-4991-BA87-EE00D6B77D21}" type="datetimeFigureOut">
              <a:rPr lang="it-IT" smtClean="0"/>
              <a:t>17/03/2020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F17F7-9F8B-49D0-A3A0-78C22C773E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8884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AA3D4-9DB3-4991-BA87-EE00D6B77D21}" type="datetimeFigureOut">
              <a:rPr lang="it-IT" smtClean="0"/>
              <a:t>17/03/2020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F17F7-9F8B-49D0-A3A0-78C22C773E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018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AA3D4-9DB3-4991-BA87-EE00D6B77D21}" type="datetimeFigureOut">
              <a:rPr lang="it-IT" smtClean="0"/>
              <a:t>17/03/2020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F17F7-9F8B-49D0-A3A0-78C22C773E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6092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AA3D4-9DB3-4991-BA87-EE00D6B77D21}" type="datetimeFigureOut">
              <a:rPr lang="it-IT" smtClean="0"/>
              <a:t>17/03/2020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F17F7-9F8B-49D0-A3A0-78C22C773E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1841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AA3D4-9DB3-4991-BA87-EE00D6B77D21}" type="datetimeFigureOut">
              <a:rPr lang="it-IT" smtClean="0"/>
              <a:t>17/03/2020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F17F7-9F8B-49D0-A3A0-78C22C773E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6947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AA3D4-9DB3-4991-BA87-EE00D6B77D21}" type="datetimeFigureOut">
              <a:rPr lang="it-IT" smtClean="0"/>
              <a:t>17/03/2020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F17F7-9F8B-49D0-A3A0-78C22C773E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1897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AA3D4-9DB3-4991-BA87-EE00D6B77D21}" type="datetimeFigureOut">
              <a:rPr lang="it-IT" smtClean="0"/>
              <a:t>17/03/2020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F17F7-9F8B-49D0-A3A0-78C22C773E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0797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6AA3D4-9DB3-4991-BA87-EE00D6B77D21}" type="datetimeFigureOut">
              <a:rPr lang="it-IT" smtClean="0"/>
              <a:t>17/03/2020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6F17F7-9F8B-49D0-A3A0-78C22C773E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8154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0" y="5949280"/>
            <a:ext cx="9144000" cy="792088"/>
          </a:xfrm>
        </p:spPr>
        <p:txBody>
          <a:bodyPr>
            <a:normAutofit fontScale="90000"/>
          </a:bodyPr>
          <a:lstStyle/>
          <a:p>
            <a:r>
              <a:rPr lang="it-IT" sz="2000" dirty="0" err="1" smtClean="0"/>
              <a:t>Rafaello</a:t>
            </a:r>
            <a:r>
              <a:rPr lang="it-IT" sz="2000" dirty="0" smtClean="0"/>
              <a:t>, Disputa del </a:t>
            </a:r>
            <a:r>
              <a:rPr lang="it-IT" sz="2000" dirty="0" err="1" smtClean="0"/>
              <a:t>SS.mo</a:t>
            </a:r>
            <a:r>
              <a:rPr lang="it-IT" sz="2000" dirty="0" smtClean="0"/>
              <a:t> Sacramento, 1509, affresco, </a:t>
            </a:r>
            <a:r>
              <a:rPr lang="it-IT" sz="2000" dirty="0" err="1" smtClean="0"/>
              <a:t>500X770</a:t>
            </a:r>
            <a:r>
              <a:rPr lang="it-IT" sz="2000" dirty="0" smtClean="0"/>
              <a:t>, Musei vaticani. l'ispirazione per quest'opera potrebbe provenire da un'orazione del dotto agostiniano Egidio da Viterbo, che era un umanista neoplatonico. </a:t>
            </a:r>
            <a:endParaRPr lang="it-IT" sz="20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20000" cy="549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8155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796136" y="274638"/>
            <a:ext cx="2890664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Innocenzo III</a:t>
            </a:r>
            <a:endParaRPr lang="it-IT" sz="20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7" y="0"/>
            <a:ext cx="569068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6180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940152" y="274638"/>
            <a:ext cx="2746648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Gruppo di sinistra</a:t>
            </a:r>
            <a:endParaRPr lang="it-IT" sz="20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" y="0"/>
            <a:ext cx="5603367" cy="685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2167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453336"/>
            <a:ext cx="9036496" cy="40466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Gruppo di destra</a:t>
            </a:r>
            <a:endParaRPr lang="it-IT" sz="2000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4" y="0"/>
            <a:ext cx="9186243" cy="645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3248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652120" y="274638"/>
            <a:ext cx="3034680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Paesaggio di sinistra</a:t>
            </a:r>
            <a:endParaRPr lang="it-IT" sz="2000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54109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3887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796136" y="274638"/>
            <a:ext cx="2890664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Paesaggio di destra</a:t>
            </a:r>
            <a:endParaRPr lang="it-IT" sz="2000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2" y="0"/>
            <a:ext cx="560981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9461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499992" y="274638"/>
            <a:ext cx="4186808" cy="2434282"/>
          </a:xfrm>
        </p:spPr>
        <p:txBody>
          <a:bodyPr>
            <a:normAutofit/>
          </a:bodyPr>
          <a:lstStyle/>
          <a:p>
            <a:r>
              <a:rPr lang="it-IT" sz="2000" dirty="0" smtClean="0"/>
              <a:t/>
            </a:r>
            <a:br>
              <a:rPr lang="it-IT" sz="2000" dirty="0" smtClean="0"/>
            </a:br>
            <a:r>
              <a:rPr lang="it-IT" sz="2000" dirty="0" smtClean="0"/>
              <a:t>Un personaggio</a:t>
            </a:r>
            <a:br>
              <a:rPr lang="it-IT" sz="2000" dirty="0" smtClean="0"/>
            </a:br>
            <a:r>
              <a:rPr lang="it-IT" sz="2000" dirty="0" smtClean="0"/>
              <a:t> (forse il fiorentino </a:t>
            </a:r>
            <a:br>
              <a:rPr lang="it-IT" sz="2000" dirty="0" smtClean="0"/>
            </a:br>
            <a:r>
              <a:rPr lang="it-IT" sz="2000" dirty="0" smtClean="0"/>
              <a:t>Sant'Antonino </a:t>
            </a:r>
            <a:r>
              <a:rPr lang="it-IT" sz="2000" dirty="0" err="1" smtClean="0"/>
              <a:t>Pierozzi</a:t>
            </a:r>
            <a:r>
              <a:rPr lang="it-IT" sz="2000" dirty="0" smtClean="0"/>
              <a:t>)</a:t>
            </a:r>
            <a:endParaRPr lang="it-IT" sz="2000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946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4815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1520" y="4725144"/>
            <a:ext cx="8229600" cy="2132856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La chiesa trionfante</a:t>
            </a:r>
            <a:br>
              <a:rPr lang="it-IT" sz="2000" dirty="0" smtClean="0"/>
            </a:br>
            <a:r>
              <a:rPr lang="it-IT" sz="2000" dirty="0" smtClean="0"/>
              <a:t>Più appropriato sarebbe il titolo di Trionfo dell‘</a:t>
            </a:r>
            <a:r>
              <a:rPr lang="it-IT" sz="2000" dirty="0" err="1" smtClean="0"/>
              <a:t>Ecaristia</a:t>
            </a:r>
            <a:r>
              <a:rPr lang="it-IT" sz="2000" dirty="0" smtClean="0"/>
              <a:t> o Trionfo della Chiesa. Su due registri sono infatti raffigurate la Chiesa militante, nella parte inferiore, e la Chiesa trionfante, in quella superiore. Il dipinto è dedicato quindi alla teologia, disciplina attraverso la quale l'anima può arrivare alla verità nel campo della fede. </a:t>
            </a:r>
            <a:endParaRPr lang="it-IT" sz="2000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0134" cy="443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3270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4581128"/>
            <a:ext cx="9144000" cy="216024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Quattro angioletti mostrano le Sacre Scritture (uno per evangelista, con brani di ciascuno, da sinistra Matteo, Marco, Luca e Giovanni), vicini alla colomba dello Spirito Santo, che punta direttamente al nodo focale dell'affresco, l'ostensorio con l'ostia consacrata. </a:t>
            </a:r>
            <a:endParaRPr lang="it-IT" sz="2000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" y="0"/>
            <a:ext cx="9042002" cy="436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258"/>
            <a:ext cx="9042002" cy="436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999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4437112"/>
            <a:ext cx="8229600" cy="222312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Da sinistra san Pietro, Adamo (senza aureola), Giovanni evangelista, Re David con una cetra, santo Stefano e Geremia; a destra Giuda Maccabeo, san Lorenzo, Mosè con le tavole della Legge, un apostolo (san Matteo o san Giacomo maggiore o san Giacomo minore), Abramo e san Paolo</a:t>
            </a:r>
            <a:endParaRPr lang="it-IT" sz="2000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340321" cy="4509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3164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868144" y="274638"/>
            <a:ext cx="2818656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San Lorenzo</a:t>
            </a:r>
            <a:endParaRPr lang="it-IT" sz="2000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80"/>
            <a:ext cx="5605124" cy="686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7340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04248" y="188640"/>
            <a:ext cx="2324271" cy="646673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Studio </a:t>
            </a:r>
            <a:br>
              <a:rPr lang="it-IT" sz="2000" dirty="0" smtClean="0"/>
            </a:br>
            <a:r>
              <a:rPr lang="it-IT" sz="2000" dirty="0" smtClean="0"/>
              <a:t>per la Disputa del Sacramento, Windsor </a:t>
            </a:r>
            <a:r>
              <a:rPr lang="it-IT" sz="2000" dirty="0" err="1" smtClean="0"/>
              <a:t>Castle</a:t>
            </a:r>
            <a:r>
              <a:rPr lang="it-IT" sz="2000" dirty="0" smtClean="0"/>
              <a:t>, </a:t>
            </a:r>
            <a:r>
              <a:rPr lang="it-IT" sz="2000" dirty="0" err="1" smtClean="0"/>
              <a:t>Royal</a:t>
            </a:r>
            <a:r>
              <a:rPr lang="it-IT" sz="2000" dirty="0" smtClean="0"/>
              <a:t> Library.</a:t>
            </a:r>
            <a:br>
              <a:rPr lang="it-IT" sz="2000" dirty="0" smtClean="0"/>
            </a:br>
            <a:r>
              <a:rPr lang="it-IT" sz="2000" dirty="0"/>
              <a:t/>
            </a:r>
            <a:br>
              <a:rPr lang="it-IT" sz="2000" dirty="0"/>
            </a:br>
            <a:r>
              <a:rPr lang="it-IT" sz="2000" dirty="0" smtClean="0"/>
              <a:t> Un acquerello con lumeggiature a biacca e qualche tratteggio a penna, e ritrae la metà sinistra dell'affresco. </a:t>
            </a:r>
            <a:br>
              <a:rPr lang="it-IT" sz="2000" dirty="0" smtClean="0"/>
            </a:br>
            <a:r>
              <a:rPr lang="it-IT" sz="2000" dirty="0" smtClean="0"/>
              <a:t>Rispetto alla versione definitiva si vede uno schema più semplice, meno affollato, con una diversa disposizione dei santi (coppie di evangelisti e profeti), e senza l'altare con l'ostia al centro</a:t>
            </a:r>
            <a:endParaRPr lang="it-IT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99392"/>
            <a:ext cx="6875629" cy="666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2736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220072" y="274638"/>
            <a:ext cx="3466728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Dante</a:t>
            </a:r>
            <a:endParaRPr lang="it-IT" sz="2000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7" y="0"/>
            <a:ext cx="500369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005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148064" y="274638"/>
            <a:ext cx="3538736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Dettaglio</a:t>
            </a:r>
            <a:endParaRPr lang="it-IT" sz="2000" dirty="0"/>
          </a:p>
        </p:txBody>
      </p:sp>
      <p:pic>
        <p:nvPicPr>
          <p:cNvPr id="3074" name="Picture 2" descr="C:\Users\lenovo\Downloads\R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9035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1164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308304" y="274638"/>
            <a:ext cx="1728192" cy="6250706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Santi di sinistra.</a:t>
            </a:r>
            <a:br>
              <a:rPr lang="it-IT" sz="2000" dirty="0" smtClean="0"/>
            </a:br>
            <a:r>
              <a:rPr lang="it-IT" sz="2000" dirty="0" smtClean="0"/>
              <a:t/>
            </a:r>
            <a:br>
              <a:rPr lang="it-IT" sz="2000" dirty="0" smtClean="0"/>
            </a:br>
            <a:r>
              <a:rPr lang="it-IT" sz="2000" dirty="0" smtClean="0"/>
              <a:t>Scrisse Vasari: «non potrebbe pittore alcuno formar cosa più leggiadra, né di maggior perfezione. [...] </a:t>
            </a:r>
            <a:r>
              <a:rPr lang="it-IT" sz="2000" dirty="0" err="1" smtClean="0"/>
              <a:t>Que</a:t>
            </a:r>
            <a:r>
              <a:rPr lang="it-IT" sz="2000" dirty="0" smtClean="0"/>
              <a:t>' santi a sedere, che nel vero, oltra al parer vivi di colori, scortano di maniera e sfuggono che non altrimenti </a:t>
            </a:r>
            <a:r>
              <a:rPr lang="it-IT" sz="2000" dirty="0" err="1" smtClean="0"/>
              <a:t>farebbono</a:t>
            </a:r>
            <a:r>
              <a:rPr lang="it-IT" sz="2000" dirty="0" smtClean="0"/>
              <a:t> se </a:t>
            </a:r>
            <a:r>
              <a:rPr lang="it-IT" sz="2000" dirty="0" err="1" smtClean="0"/>
              <a:t>fussino</a:t>
            </a:r>
            <a:r>
              <a:rPr lang="it-IT" sz="2000" dirty="0" smtClean="0"/>
              <a:t> di rilievo.» </a:t>
            </a:r>
            <a:endParaRPr lang="it-IT" sz="20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6" y="0"/>
            <a:ext cx="725714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0775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867"/>
            <a:ext cx="9187724" cy="6863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03408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12160" y="274638"/>
            <a:ext cx="2674640" cy="531460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Santi di destra.</a:t>
            </a:r>
            <a:br>
              <a:rPr lang="it-IT" sz="2000" dirty="0" smtClean="0"/>
            </a:br>
            <a:r>
              <a:rPr lang="it-IT" sz="2000" dirty="0"/>
              <a:t/>
            </a:r>
            <a:br>
              <a:rPr lang="it-IT" sz="2000" dirty="0"/>
            </a:br>
            <a:r>
              <a:rPr lang="it-IT" sz="2000" dirty="0" smtClean="0"/>
              <a:t>Durante il Sacco di Roma del 1527, i Lanzichenecchi penetrarono fin dentro i Palazzi Papali, e in segno di spregio verso il papa, lasciarono numerose scritte e graffiti vandalici: alcuni di questi sono ancora visibili, in controluce, nella parte inferiore della Disputa</a:t>
            </a:r>
            <a:endParaRPr lang="it-IT" sz="20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89856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5818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724128" y="274638"/>
            <a:ext cx="2962672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Angeli</a:t>
            </a:r>
            <a:endParaRPr lang="it-IT" sz="20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6297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1570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5536" y="2780928"/>
            <a:ext cx="8229600" cy="3960440"/>
          </a:xfrm>
        </p:spPr>
        <p:txBody>
          <a:bodyPr>
            <a:noAutofit/>
          </a:bodyPr>
          <a:lstStyle/>
          <a:p>
            <a:r>
              <a:rPr lang="it-IT" sz="2000" dirty="0" smtClean="0"/>
              <a:t>Chiesa militante</a:t>
            </a:r>
            <a:br>
              <a:rPr lang="it-IT" sz="2000" dirty="0" smtClean="0"/>
            </a:br>
            <a:r>
              <a:rPr lang="it-IT" sz="2000" dirty="0" smtClean="0"/>
              <a:t>Da sinistra si trovano Bramante, appoggiato alla balaustra mentre indica un libro e si volta verso uno sconosciuto, Francesco Maria Della Rovere, il giovane in piedi in primo piano che indica l'altare (ai cui servigi Raffaello doveva forse la venuta a Roma), san Gregorio Magno con le sembianze di Giulio II e con ai piedi il Liber </a:t>
            </a:r>
            <a:r>
              <a:rPr lang="it-IT" sz="2000" dirty="0" err="1" smtClean="0"/>
              <a:t>Moralium</a:t>
            </a:r>
            <a:r>
              <a:rPr lang="it-IT" sz="2000" dirty="0" smtClean="0"/>
              <a:t>, san Girolamo come un vecchio che legge con accanto un leone, il beato Angelico, in abito domenicano a sinistra dell'altare[</a:t>
            </a:r>
            <a:endParaRPr lang="it-IT" sz="20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1" y="15846"/>
            <a:ext cx="9063317" cy="2549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695"/>
            <a:ext cx="9063317" cy="2549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4021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3717032"/>
            <a:ext cx="8229600" cy="295232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A destra si vedono sant'Ambrogio, seduto con lo sguardo rivolto all'alto, sant'Agostino, seduto che detta, san Tommaso d'Aquino (dietro il vescovo), Innocenzo III e san </a:t>
            </a:r>
            <a:r>
              <a:rPr lang="it-IT" sz="2000" dirty="0" err="1" smtClean="0"/>
              <a:t>Bonaventura</a:t>
            </a:r>
            <a:r>
              <a:rPr lang="it-IT" sz="2000" dirty="0" smtClean="0"/>
              <a:t> (il nome è nell'aureola); seguono Sisto IV, con un piviale dorato e il De sanguine </a:t>
            </a:r>
            <a:r>
              <a:rPr lang="it-IT" sz="2000" dirty="0" err="1" smtClean="0"/>
              <a:t>Christi</a:t>
            </a:r>
            <a:r>
              <a:rPr lang="it-IT" sz="2000" dirty="0" smtClean="0"/>
              <a:t> ai piedi, Dante Alighieri, alle sue spalle con la corona d'alloro. Più dietro, seminascosto e con un cappuccio scuro ci sarebbe l'allora controversa figura del Savonarola[5]: il suo inserimento è forse una presa di posizione anti-Borgia (fu scomunicato infatti da Alessandro VI) e una sorta di riabilitazione per il suo tentativo di moralizzare Firenze.</a:t>
            </a:r>
            <a:endParaRPr lang="it-IT" sz="2000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9217024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364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</TotalTime>
  <Words>285</Words>
  <Application>Microsoft Office PowerPoint</Application>
  <PresentationFormat>Presentazione su schermo (4:3)</PresentationFormat>
  <Paragraphs>19</Paragraphs>
  <Slides>20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21" baseType="lpstr">
      <vt:lpstr>Tema di Office</vt:lpstr>
      <vt:lpstr>Rafaello, Disputa del SS.mo Sacramento, 1509, affresco, 500X770, Musei vaticani. l'ispirazione per quest'opera potrebbe provenire da un'orazione del dotto agostiniano Egidio da Viterbo, che era un umanista neoplatonico. </vt:lpstr>
      <vt:lpstr>Studio  per la Disputa del Sacramento, Windsor Castle, Royal Library.   Un acquerello con lumeggiature a biacca e qualche tratteggio a penna, e ritrae la metà sinistra dell'affresco.  Rispetto alla versione definitiva si vede uno schema più semplice, meno affollato, con una diversa disposizione dei santi (coppie di evangelisti e profeti), e senza l'altare con l'ostia al centro</vt:lpstr>
      <vt:lpstr>Dettaglio</vt:lpstr>
      <vt:lpstr>Santi di sinistra.  Scrisse Vasari: «non potrebbe pittore alcuno formar cosa più leggiadra, né di maggior perfezione. [...] Que' santi a sedere, che nel vero, oltra al parer vivi di colori, scortano di maniera e sfuggono che non altrimenti farebbono se fussino di rilievo.» </vt:lpstr>
      <vt:lpstr>Presentazione standard di PowerPoint</vt:lpstr>
      <vt:lpstr>Santi di destra.  Durante il Sacco di Roma del 1527, i Lanzichenecchi penetrarono fin dentro i Palazzi Papali, e in segno di spregio verso il papa, lasciarono numerose scritte e graffiti vandalici: alcuni di questi sono ancora visibili, in controluce, nella parte inferiore della Disputa</vt:lpstr>
      <vt:lpstr>Angeli</vt:lpstr>
      <vt:lpstr>Chiesa militante Da sinistra si trovano Bramante, appoggiato alla balaustra mentre indica un libro e si volta verso uno sconosciuto, Francesco Maria Della Rovere, il giovane in piedi in primo piano che indica l'altare (ai cui servigi Raffaello doveva forse la venuta a Roma), san Gregorio Magno con le sembianze di Giulio II e con ai piedi il Liber Moralium, san Girolamo come un vecchio che legge con accanto un leone, il beato Angelico, in abito domenicano a sinistra dell'altare[</vt:lpstr>
      <vt:lpstr>A destra si vedono sant'Ambrogio, seduto con lo sguardo rivolto all'alto, sant'Agostino, seduto che detta, san Tommaso d'Aquino (dietro il vescovo), Innocenzo III e san Bonaventura (il nome è nell'aureola); seguono Sisto IV, con un piviale dorato e il De sanguine Christi ai piedi, Dante Alighieri, alle sue spalle con la corona d'alloro. Più dietro, seminascosto e con un cappuccio scuro ci sarebbe l'allora controversa figura del Savonarola[5]: il suo inserimento è forse una presa di posizione anti-Borgia (fu scomunicato infatti da Alessandro VI) e una sorta di riabilitazione per il suo tentativo di moralizzare Firenze.</vt:lpstr>
      <vt:lpstr>Innocenzo III</vt:lpstr>
      <vt:lpstr>Gruppo di sinistra</vt:lpstr>
      <vt:lpstr>Gruppo di destra</vt:lpstr>
      <vt:lpstr>Paesaggio di sinistra</vt:lpstr>
      <vt:lpstr>Paesaggio di destra</vt:lpstr>
      <vt:lpstr> Un personaggio  (forse il fiorentino  Sant'Antonino Pierozzi)</vt:lpstr>
      <vt:lpstr>La chiesa trionfante Più appropriato sarebbe il titolo di Trionfo dell‘Ecaristia o Trionfo della Chiesa. Su due registri sono infatti raffigurate la Chiesa militante, nella parte inferiore, e la Chiesa trionfante, in quella superiore. Il dipinto è dedicato quindi alla teologia, disciplina attraverso la quale l'anima può arrivare alla verità nel campo della fede. </vt:lpstr>
      <vt:lpstr>Quattro angioletti mostrano le Sacre Scritture (uno per evangelista, con brani di ciascuno, da sinistra Matteo, Marco, Luca e Giovanni), vicini alla colomba dello Spirito Santo, che punta direttamente al nodo focale dell'affresco, l'ostensorio con l'ostia consacrata. </vt:lpstr>
      <vt:lpstr>Da sinistra san Pietro, Adamo (senza aureola), Giovanni evangelista, Re David con una cetra, santo Stefano e Geremia; a destra Giuda Maccabeo, san Lorenzo, Mosè con le tavole della Legge, un apostolo (san Matteo o san Giacomo maggiore o san Giacomo minore), Abramo e san Paolo</vt:lpstr>
      <vt:lpstr>San Lorenzo</vt:lpstr>
      <vt:lpstr>Dante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Rafaello, Disputa del SS.mo Sacramento</dc:title>
  <dc:creator>lenovo</dc:creator>
  <cp:lastModifiedBy>lenovo</cp:lastModifiedBy>
  <cp:revision>10</cp:revision>
  <dcterms:created xsi:type="dcterms:W3CDTF">2020-03-15T15:48:55Z</dcterms:created>
  <dcterms:modified xsi:type="dcterms:W3CDTF">2020-03-17T15:36:32Z</dcterms:modified>
</cp:coreProperties>
</file>