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2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26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96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34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94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02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7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4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82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12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1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89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0B839-0BAE-410B-91F8-3DDDDCEB91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18AE-EFAD-4B53-8596-942B3F1D5A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75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35144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Volta della </a:t>
            </a:r>
            <a:r>
              <a:rPr lang="it-IT" sz="2000" dirty="0" err="1" smtClean="0"/>
              <a:t>capella</a:t>
            </a:r>
            <a:r>
              <a:rPr lang="it-IT" sz="2000" dirty="0" smtClean="0"/>
              <a:t> Chigi, </a:t>
            </a:r>
            <a:br>
              <a:rPr lang="it-IT" sz="2000" dirty="0" smtClean="0"/>
            </a:br>
            <a:r>
              <a:rPr lang="it-IT" sz="2000" dirty="0" smtClean="0"/>
              <a:t>a S. Maria del Popolo, Roma,</a:t>
            </a:r>
            <a:br>
              <a:rPr lang="it-IT" sz="2000" dirty="0" smtClean="0"/>
            </a:br>
            <a:r>
              <a:rPr lang="it-IT" sz="2000" dirty="0" smtClean="0"/>
              <a:t>Oltre all’architettura </a:t>
            </a:r>
            <a:br>
              <a:rPr lang="it-IT" sz="2000" dirty="0" smtClean="0"/>
            </a:br>
            <a:r>
              <a:rPr lang="it-IT" sz="2000" dirty="0" smtClean="0"/>
              <a:t>Raffaelo disegnò </a:t>
            </a:r>
            <a:br>
              <a:rPr lang="it-IT" sz="2000" dirty="0" smtClean="0"/>
            </a:br>
            <a:r>
              <a:rPr lang="it-IT" sz="2000" dirty="0" smtClean="0"/>
              <a:t>i cartoni per i mosaici.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35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83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Cupola della cappella Chigi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52"/>
            <a:ext cx="4415110" cy="29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32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Progetto di Raffaello per San Pietro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1084"/>
            <a:ext cx="3886619" cy="68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52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Palazzo </a:t>
            </a:r>
            <a:r>
              <a:rPr lang="it-IT" sz="2000" dirty="0" err="1" smtClean="0"/>
              <a:t>Branconio</a:t>
            </a:r>
            <a:r>
              <a:rPr lang="it-IT" sz="2000" dirty="0" smtClean="0"/>
              <a:t> dell’Aquila, già a Roma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28"/>
            <a:ext cx="826130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0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6180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Villa Madama in una </a:t>
            </a:r>
            <a:r>
              <a:rPr lang="it-IT" sz="2000" dirty="0" err="1" smtClean="0"/>
              <a:t>incisioe</a:t>
            </a:r>
            <a:r>
              <a:rPr lang="it-IT" sz="2000" dirty="0" smtClean="0"/>
              <a:t> </a:t>
            </a:r>
            <a:r>
              <a:rPr lang="it-IT" sz="2000" dirty="0" err="1" smtClean="0"/>
              <a:t>settecentsca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48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47385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cappella Chigi: sull’altare </a:t>
            </a:r>
            <a:br>
              <a:rPr lang="it-IT" sz="2000" dirty="0" smtClean="0"/>
            </a:br>
            <a:r>
              <a:rPr lang="it-IT" sz="2000" dirty="0" smtClean="0"/>
              <a:t>la Nascita della Vergine </a:t>
            </a:r>
            <a:br>
              <a:rPr lang="it-IT" sz="2000" dirty="0" smtClean="0"/>
            </a:br>
            <a:r>
              <a:rPr lang="it-IT" sz="2000" dirty="0" smtClean="0"/>
              <a:t>di Sebastiano del Piombo  </a:t>
            </a:r>
            <a:br>
              <a:rPr lang="it-IT" sz="2000" dirty="0" smtClean="0"/>
            </a:br>
            <a:r>
              <a:rPr lang="it-IT" sz="2000" dirty="0" smtClean="0"/>
              <a:t>e Francesco Salviati, </a:t>
            </a:r>
            <a:br>
              <a:rPr lang="it-IT" sz="2000" dirty="0" smtClean="0"/>
            </a:br>
            <a:r>
              <a:rPr lang="it-IT" sz="2000" dirty="0" smtClean="0"/>
              <a:t>nella nicchia destra</a:t>
            </a:r>
            <a:br>
              <a:rPr lang="it-IT" sz="2000" dirty="0" smtClean="0"/>
            </a:br>
            <a:r>
              <a:rPr lang="it-IT" sz="2000" dirty="0" smtClean="0"/>
              <a:t> il Profeta </a:t>
            </a:r>
            <a:r>
              <a:rPr lang="it-IT" sz="2000" dirty="0" err="1" smtClean="0"/>
              <a:t>Abacuc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di  Bernini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7"/>
            <a:ext cx="518570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87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Sposalizio della Vergine, 1504, part., olio su tavola, Milano, Pinacoteca Brera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61"/>
            <a:ext cx="7870287" cy="640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36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43064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Antonio da San Gallo il Giovane, </a:t>
            </a:r>
            <a:br>
              <a:rPr lang="it-IT" sz="2000" dirty="0" smtClean="0"/>
            </a:br>
            <a:r>
              <a:rPr lang="it-IT" sz="2000" dirty="0" smtClean="0"/>
              <a:t>pianta di Villa Madama </a:t>
            </a:r>
            <a:br>
              <a:rPr lang="it-IT" sz="2000" dirty="0" smtClean="0"/>
            </a:br>
            <a:r>
              <a:rPr lang="it-IT" sz="2000" dirty="0" smtClean="0"/>
              <a:t>nel progetto esecutivo, Firenze,</a:t>
            </a:r>
            <a:br>
              <a:rPr lang="it-IT" sz="2000" dirty="0" smtClean="0"/>
            </a:br>
            <a:r>
              <a:rPr lang="it-IT" sz="2000" dirty="0" smtClean="0"/>
              <a:t>Gabinetto dei disegni e delle Stampe degli Uffizi.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872" cy="695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28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373042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loggia di Raffaello</a:t>
            </a:r>
            <a:br>
              <a:rPr lang="it-IT" sz="2000" dirty="0" smtClean="0"/>
            </a:br>
            <a:r>
              <a:rPr lang="it-IT" sz="2000" dirty="0" smtClean="0"/>
              <a:t> a Villa Madama, </a:t>
            </a:r>
            <a:br>
              <a:rPr lang="it-IT" sz="2000" dirty="0" smtClean="0"/>
            </a:br>
            <a:r>
              <a:rPr lang="it-IT" sz="2000" dirty="0" smtClean="0"/>
              <a:t>con affreschi</a:t>
            </a:r>
            <a:br>
              <a:rPr lang="it-IT" sz="2000" dirty="0" smtClean="0"/>
            </a:br>
            <a:r>
              <a:rPr lang="it-IT" sz="2000" dirty="0" smtClean="0"/>
              <a:t> di Giulio Romano  e </a:t>
            </a:r>
            <a:r>
              <a:rPr lang="it-IT" sz="2000" dirty="0" err="1" smtClean="0"/>
              <a:t>stucci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di Giovanni da Udine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01037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638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</Words>
  <Application>Microsoft Office PowerPoint</Application>
  <PresentationFormat>Presentazione su schermo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Volta della capella Chigi,  a S. Maria del Popolo, Roma, Oltre all’architettura  Raffaelo disegnò  i cartoni per i mosaici.</vt:lpstr>
      <vt:lpstr>Cupola della cappella Chigi</vt:lpstr>
      <vt:lpstr>Progetto di Raffaello per San Pietro</vt:lpstr>
      <vt:lpstr>Palazzo Branconio dell’Aquila, già a Roma</vt:lpstr>
      <vt:lpstr>Villa Madama in una incisioe settecentsca</vt:lpstr>
      <vt:lpstr>Interno della cappella Chigi: sull’altare  la Nascita della Vergine  di Sebastiano del Piombo   e Francesco Salviati,  nella nicchia destra  il Profeta Abacuc  di  Bernini</vt:lpstr>
      <vt:lpstr>Sposalizio della Vergine, 1504, part., olio su tavola, Milano, Pinacoteca Brera</vt:lpstr>
      <vt:lpstr>Antonio da San Gallo il Giovane,  pianta di Villa Madama  nel progetto esecutivo, Firenze, Gabinetto dei disegni e delle Stampe degli Uffizi.</vt:lpstr>
      <vt:lpstr>La loggia di Raffaello  a Villa Madama,  con affreschi  di Giulio Romano  e stucci  di Giovanni da Udine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Volta della capella Chigi,  a S. Maria del Popolo, Roma, Oltre all’architettura  Raffaelo disegnò  i cartoni per i mosaici.</dc:title>
  <dc:creator>lenovo</dc:creator>
  <cp:lastModifiedBy>lenovo</cp:lastModifiedBy>
  <cp:revision>1</cp:revision>
  <dcterms:created xsi:type="dcterms:W3CDTF">2020-03-13T07:04:08Z</dcterms:created>
  <dcterms:modified xsi:type="dcterms:W3CDTF">2020-03-13T07:05:56Z</dcterms:modified>
</cp:coreProperties>
</file>