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62" r:id="rId2"/>
    <p:sldId id="265" r:id="rId3"/>
    <p:sldId id="267" r:id="rId4"/>
    <p:sldId id="263" r:id="rId5"/>
    <p:sldId id="264" r:id="rId6"/>
    <p:sldId id="266" r:id="rId7"/>
  </p:sldIdLst>
  <p:sldSz cx="9144000" cy="6858000" type="screen4x3"/>
  <p:notesSz cx="6858000" cy="9144000"/>
  <p:defaultTex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842" autoAdjust="0"/>
    <p:restoredTop sz="94660"/>
  </p:normalViewPr>
  <p:slideViewPr>
    <p:cSldViewPr>
      <p:cViewPr varScale="1">
        <p:scale>
          <a:sx n="62" d="100"/>
          <a:sy n="62" d="100"/>
        </p:scale>
        <p:origin x="-856" y="-60"/>
      </p:cViewPr>
      <p:guideLst>
        <p:guide orient="horz" pos="2160"/>
        <p:guide pos="2880"/>
      </p:guideLst>
    </p:cSldViewPr>
  </p:slid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ableStyles" Target="tableStyles.xml"/><Relationship Id="rId5" Type="http://schemas.openxmlformats.org/officeDocument/2006/relationships/slide" Target="slides/slide4.xml"/><Relationship Id="rId1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olo 1"/>
          <p:cNvSpPr>
            <a:spLocks noGrp="1"/>
          </p:cNvSpPr>
          <p:nvPr>
            <p:ph type="ctrTitle"/>
          </p:nvPr>
        </p:nvSpPr>
        <p:spPr>
          <a:xfrm>
            <a:off x="685800" y="2130425"/>
            <a:ext cx="7772400" cy="1470025"/>
          </a:xfrm>
        </p:spPr>
        <p:txBody>
          <a:bodyPr/>
          <a:lstStyle/>
          <a:p>
            <a:r>
              <a:rPr lang="it-IT" smtClean="0"/>
              <a:t>Fare clic per modificare lo stile del titolo</a:t>
            </a:r>
            <a:endParaRPr lang="it-IT"/>
          </a:p>
        </p:txBody>
      </p:sp>
      <p:sp>
        <p:nvSpPr>
          <p:cNvPr id="3" name="Sottotitolo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it-IT" smtClean="0"/>
              <a:t>Fare clic per modificare lo stile del sottotitolo dello schema</a:t>
            </a:r>
            <a:endParaRPr lang="it-IT"/>
          </a:p>
        </p:txBody>
      </p:sp>
      <p:sp>
        <p:nvSpPr>
          <p:cNvPr id="4" name="Segnaposto data 3"/>
          <p:cNvSpPr>
            <a:spLocks noGrp="1"/>
          </p:cNvSpPr>
          <p:nvPr>
            <p:ph type="dt" sz="half" idx="10"/>
          </p:nvPr>
        </p:nvSpPr>
        <p:spPr/>
        <p:txBody>
          <a:bodyPr/>
          <a:lstStyle/>
          <a:p>
            <a:fld id="{4C08C579-31D5-4272-99E5-460D38A247F4}" type="datetimeFigureOut">
              <a:rPr lang="it-IT" smtClean="0"/>
              <a:t>16/03/2020</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AC60413F-1396-4FCB-B54F-66351E0B32CC}" type="slidenum">
              <a:rPr lang="it-IT" smtClean="0"/>
              <a:t>‹N›</a:t>
            </a:fld>
            <a:endParaRPr lang="it-IT"/>
          </a:p>
        </p:txBody>
      </p:sp>
    </p:spTree>
    <p:extLst>
      <p:ext uri="{BB962C8B-B14F-4D97-AF65-F5344CB8AC3E}">
        <p14:creationId xmlns:p14="http://schemas.microsoft.com/office/powerpoint/2010/main" val="117276609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testo verticale 2"/>
          <p:cNvSpPr>
            <a:spLocks noGrp="1"/>
          </p:cNvSpPr>
          <p:nvPr>
            <p:ph type="body" orient="vert" idx="1"/>
          </p:nvPr>
        </p:nvSpPr>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p>
            <a:fld id="{4C08C579-31D5-4272-99E5-460D38A247F4}" type="datetimeFigureOut">
              <a:rPr lang="it-IT" smtClean="0"/>
              <a:t>16/03/2020</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AC60413F-1396-4FCB-B54F-66351E0B32CC}" type="slidenum">
              <a:rPr lang="it-IT" smtClean="0"/>
              <a:t>‹N›</a:t>
            </a:fld>
            <a:endParaRPr lang="it-IT"/>
          </a:p>
        </p:txBody>
      </p:sp>
    </p:spTree>
    <p:extLst>
      <p:ext uri="{BB962C8B-B14F-4D97-AF65-F5344CB8AC3E}">
        <p14:creationId xmlns:p14="http://schemas.microsoft.com/office/powerpoint/2010/main" val="173050999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olo e testo verticale">
    <p:spTree>
      <p:nvGrpSpPr>
        <p:cNvPr id="1" name=""/>
        <p:cNvGrpSpPr/>
        <p:nvPr/>
      </p:nvGrpSpPr>
      <p:grpSpPr>
        <a:xfrm>
          <a:off x="0" y="0"/>
          <a:ext cx="0" cy="0"/>
          <a:chOff x="0" y="0"/>
          <a:chExt cx="0" cy="0"/>
        </a:xfrm>
      </p:grpSpPr>
      <p:sp>
        <p:nvSpPr>
          <p:cNvPr id="2" name="Titolo verticale 1"/>
          <p:cNvSpPr>
            <a:spLocks noGrp="1"/>
          </p:cNvSpPr>
          <p:nvPr>
            <p:ph type="title" orient="vert"/>
          </p:nvPr>
        </p:nvSpPr>
        <p:spPr>
          <a:xfrm>
            <a:off x="6629400" y="274638"/>
            <a:ext cx="2057400" cy="5851525"/>
          </a:xfrm>
        </p:spPr>
        <p:txBody>
          <a:bodyPr vert="eaVert"/>
          <a:lstStyle/>
          <a:p>
            <a:r>
              <a:rPr lang="it-IT" smtClean="0"/>
              <a:t>Fare clic per modificare lo stile del titolo</a:t>
            </a:r>
            <a:endParaRPr lang="it-IT"/>
          </a:p>
        </p:txBody>
      </p:sp>
      <p:sp>
        <p:nvSpPr>
          <p:cNvPr id="3" name="Segnaposto testo verticale 2"/>
          <p:cNvSpPr>
            <a:spLocks noGrp="1"/>
          </p:cNvSpPr>
          <p:nvPr>
            <p:ph type="body" orient="vert" idx="1"/>
          </p:nvPr>
        </p:nvSpPr>
        <p:spPr>
          <a:xfrm>
            <a:off x="457200" y="274638"/>
            <a:ext cx="6019800" cy="5851525"/>
          </a:xfrm>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p>
            <a:fld id="{4C08C579-31D5-4272-99E5-460D38A247F4}" type="datetimeFigureOut">
              <a:rPr lang="it-IT" smtClean="0"/>
              <a:t>16/03/2020</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AC60413F-1396-4FCB-B54F-66351E0B32CC}" type="slidenum">
              <a:rPr lang="it-IT" smtClean="0"/>
              <a:t>‹N›</a:t>
            </a:fld>
            <a:endParaRPr lang="it-IT"/>
          </a:p>
        </p:txBody>
      </p:sp>
    </p:spTree>
    <p:extLst>
      <p:ext uri="{BB962C8B-B14F-4D97-AF65-F5344CB8AC3E}">
        <p14:creationId xmlns:p14="http://schemas.microsoft.com/office/powerpoint/2010/main" val="393447144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contenuto 2"/>
          <p:cNvSpPr>
            <a:spLocks noGrp="1"/>
          </p:cNvSpPr>
          <p:nvPr>
            <p:ph idx="1"/>
          </p:nvPr>
        </p:nvSpPr>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p>
            <a:fld id="{4C08C579-31D5-4272-99E5-460D38A247F4}" type="datetimeFigureOut">
              <a:rPr lang="it-IT" smtClean="0"/>
              <a:t>16/03/2020</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AC60413F-1396-4FCB-B54F-66351E0B32CC}" type="slidenum">
              <a:rPr lang="it-IT" smtClean="0"/>
              <a:t>‹N›</a:t>
            </a:fld>
            <a:endParaRPr lang="it-IT"/>
          </a:p>
        </p:txBody>
      </p:sp>
    </p:spTree>
    <p:extLst>
      <p:ext uri="{BB962C8B-B14F-4D97-AF65-F5344CB8AC3E}">
        <p14:creationId xmlns:p14="http://schemas.microsoft.com/office/powerpoint/2010/main" val="364451438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p:cNvSpPr>
            <a:spLocks noGrp="1"/>
          </p:cNvSpPr>
          <p:nvPr>
            <p:ph type="title"/>
          </p:nvPr>
        </p:nvSpPr>
        <p:spPr>
          <a:xfrm>
            <a:off x="722313" y="4406900"/>
            <a:ext cx="7772400" cy="1362075"/>
          </a:xfrm>
        </p:spPr>
        <p:txBody>
          <a:bodyPr anchor="t"/>
          <a:lstStyle>
            <a:lvl1pPr algn="l">
              <a:defRPr sz="4000" b="1" cap="all"/>
            </a:lvl1pPr>
          </a:lstStyle>
          <a:p>
            <a:r>
              <a:rPr lang="it-IT" smtClean="0"/>
              <a:t>Fare clic per modificare lo stile del titolo</a:t>
            </a:r>
            <a:endParaRPr lang="it-IT"/>
          </a:p>
        </p:txBody>
      </p:sp>
      <p:sp>
        <p:nvSpPr>
          <p:cNvPr id="3" name="Segnaposto testo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it-IT" smtClean="0"/>
              <a:t>Fare clic per modificare stili del testo dello schema</a:t>
            </a:r>
          </a:p>
        </p:txBody>
      </p:sp>
      <p:sp>
        <p:nvSpPr>
          <p:cNvPr id="4" name="Segnaposto data 3"/>
          <p:cNvSpPr>
            <a:spLocks noGrp="1"/>
          </p:cNvSpPr>
          <p:nvPr>
            <p:ph type="dt" sz="half" idx="10"/>
          </p:nvPr>
        </p:nvSpPr>
        <p:spPr/>
        <p:txBody>
          <a:bodyPr/>
          <a:lstStyle/>
          <a:p>
            <a:fld id="{4C08C579-31D5-4272-99E5-460D38A247F4}" type="datetimeFigureOut">
              <a:rPr lang="it-IT" smtClean="0"/>
              <a:t>16/03/2020</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AC60413F-1396-4FCB-B54F-66351E0B32CC}" type="slidenum">
              <a:rPr lang="it-IT" smtClean="0"/>
              <a:t>‹N›</a:t>
            </a:fld>
            <a:endParaRPr lang="it-IT"/>
          </a:p>
        </p:txBody>
      </p:sp>
    </p:spTree>
    <p:extLst>
      <p:ext uri="{BB962C8B-B14F-4D97-AF65-F5344CB8AC3E}">
        <p14:creationId xmlns:p14="http://schemas.microsoft.com/office/powerpoint/2010/main" val="80446823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contenuto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contenuto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Segnaposto data 4"/>
          <p:cNvSpPr>
            <a:spLocks noGrp="1"/>
          </p:cNvSpPr>
          <p:nvPr>
            <p:ph type="dt" sz="half" idx="10"/>
          </p:nvPr>
        </p:nvSpPr>
        <p:spPr/>
        <p:txBody>
          <a:bodyPr/>
          <a:lstStyle/>
          <a:p>
            <a:fld id="{4C08C579-31D5-4272-99E5-460D38A247F4}" type="datetimeFigureOut">
              <a:rPr lang="it-IT" smtClean="0"/>
              <a:t>16/03/2020</a:t>
            </a:fld>
            <a:endParaRPr lang="it-IT"/>
          </a:p>
        </p:txBody>
      </p:sp>
      <p:sp>
        <p:nvSpPr>
          <p:cNvPr id="6" name="Segnaposto piè di pagina 5"/>
          <p:cNvSpPr>
            <a:spLocks noGrp="1"/>
          </p:cNvSpPr>
          <p:nvPr>
            <p:ph type="ftr" sz="quarter" idx="11"/>
          </p:nvPr>
        </p:nvSpPr>
        <p:spPr/>
        <p:txBody>
          <a:bodyPr/>
          <a:lstStyle/>
          <a:p>
            <a:endParaRPr lang="it-IT"/>
          </a:p>
        </p:txBody>
      </p:sp>
      <p:sp>
        <p:nvSpPr>
          <p:cNvPr id="7" name="Segnaposto numero diapositiva 6"/>
          <p:cNvSpPr>
            <a:spLocks noGrp="1"/>
          </p:cNvSpPr>
          <p:nvPr>
            <p:ph type="sldNum" sz="quarter" idx="12"/>
          </p:nvPr>
        </p:nvSpPr>
        <p:spPr/>
        <p:txBody>
          <a:bodyPr/>
          <a:lstStyle/>
          <a:p>
            <a:fld id="{AC60413F-1396-4FCB-B54F-66351E0B32CC}" type="slidenum">
              <a:rPr lang="it-IT" smtClean="0"/>
              <a:t>‹N›</a:t>
            </a:fld>
            <a:endParaRPr lang="it-IT"/>
          </a:p>
        </p:txBody>
      </p:sp>
    </p:spTree>
    <p:extLst>
      <p:ext uri="{BB962C8B-B14F-4D97-AF65-F5344CB8AC3E}">
        <p14:creationId xmlns:p14="http://schemas.microsoft.com/office/powerpoint/2010/main" val="216127277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lvl1pPr>
              <a:defRPr/>
            </a:lvl1pPr>
          </a:lstStyle>
          <a:p>
            <a:r>
              <a:rPr lang="it-IT" smtClean="0"/>
              <a:t>Fare clic per modificare lo stile del titolo</a:t>
            </a:r>
            <a:endParaRPr lang="it-IT"/>
          </a:p>
        </p:txBody>
      </p:sp>
      <p:sp>
        <p:nvSpPr>
          <p:cNvPr id="3" name="Segnaposto testo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4" name="Segnaposto contenuto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Segnaposto testo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6" name="Segnaposto contenuto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7" name="Segnaposto data 6"/>
          <p:cNvSpPr>
            <a:spLocks noGrp="1"/>
          </p:cNvSpPr>
          <p:nvPr>
            <p:ph type="dt" sz="half" idx="10"/>
          </p:nvPr>
        </p:nvSpPr>
        <p:spPr/>
        <p:txBody>
          <a:bodyPr/>
          <a:lstStyle/>
          <a:p>
            <a:fld id="{4C08C579-31D5-4272-99E5-460D38A247F4}" type="datetimeFigureOut">
              <a:rPr lang="it-IT" smtClean="0"/>
              <a:t>16/03/2020</a:t>
            </a:fld>
            <a:endParaRPr lang="it-IT"/>
          </a:p>
        </p:txBody>
      </p:sp>
      <p:sp>
        <p:nvSpPr>
          <p:cNvPr id="8" name="Segnaposto piè di pagina 7"/>
          <p:cNvSpPr>
            <a:spLocks noGrp="1"/>
          </p:cNvSpPr>
          <p:nvPr>
            <p:ph type="ftr" sz="quarter" idx="11"/>
          </p:nvPr>
        </p:nvSpPr>
        <p:spPr/>
        <p:txBody>
          <a:bodyPr/>
          <a:lstStyle/>
          <a:p>
            <a:endParaRPr lang="it-IT"/>
          </a:p>
        </p:txBody>
      </p:sp>
      <p:sp>
        <p:nvSpPr>
          <p:cNvPr id="9" name="Segnaposto numero diapositiva 8"/>
          <p:cNvSpPr>
            <a:spLocks noGrp="1"/>
          </p:cNvSpPr>
          <p:nvPr>
            <p:ph type="sldNum" sz="quarter" idx="12"/>
          </p:nvPr>
        </p:nvSpPr>
        <p:spPr/>
        <p:txBody>
          <a:bodyPr/>
          <a:lstStyle/>
          <a:p>
            <a:fld id="{AC60413F-1396-4FCB-B54F-66351E0B32CC}" type="slidenum">
              <a:rPr lang="it-IT" smtClean="0"/>
              <a:t>‹N›</a:t>
            </a:fld>
            <a:endParaRPr lang="it-IT"/>
          </a:p>
        </p:txBody>
      </p:sp>
    </p:spTree>
    <p:extLst>
      <p:ext uri="{BB962C8B-B14F-4D97-AF65-F5344CB8AC3E}">
        <p14:creationId xmlns:p14="http://schemas.microsoft.com/office/powerpoint/2010/main" val="214712489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data 2"/>
          <p:cNvSpPr>
            <a:spLocks noGrp="1"/>
          </p:cNvSpPr>
          <p:nvPr>
            <p:ph type="dt" sz="half" idx="10"/>
          </p:nvPr>
        </p:nvSpPr>
        <p:spPr/>
        <p:txBody>
          <a:bodyPr/>
          <a:lstStyle/>
          <a:p>
            <a:fld id="{4C08C579-31D5-4272-99E5-460D38A247F4}" type="datetimeFigureOut">
              <a:rPr lang="it-IT" smtClean="0"/>
              <a:t>16/03/2020</a:t>
            </a:fld>
            <a:endParaRPr lang="it-IT"/>
          </a:p>
        </p:txBody>
      </p:sp>
      <p:sp>
        <p:nvSpPr>
          <p:cNvPr id="4" name="Segnaposto piè di pagina 3"/>
          <p:cNvSpPr>
            <a:spLocks noGrp="1"/>
          </p:cNvSpPr>
          <p:nvPr>
            <p:ph type="ftr" sz="quarter" idx="11"/>
          </p:nvPr>
        </p:nvSpPr>
        <p:spPr/>
        <p:txBody>
          <a:bodyPr/>
          <a:lstStyle/>
          <a:p>
            <a:endParaRPr lang="it-IT"/>
          </a:p>
        </p:txBody>
      </p:sp>
      <p:sp>
        <p:nvSpPr>
          <p:cNvPr id="5" name="Segnaposto numero diapositiva 4"/>
          <p:cNvSpPr>
            <a:spLocks noGrp="1"/>
          </p:cNvSpPr>
          <p:nvPr>
            <p:ph type="sldNum" sz="quarter" idx="12"/>
          </p:nvPr>
        </p:nvSpPr>
        <p:spPr/>
        <p:txBody>
          <a:bodyPr/>
          <a:lstStyle/>
          <a:p>
            <a:fld id="{AC60413F-1396-4FCB-B54F-66351E0B32CC}" type="slidenum">
              <a:rPr lang="it-IT" smtClean="0"/>
              <a:t>‹N›</a:t>
            </a:fld>
            <a:endParaRPr lang="it-IT"/>
          </a:p>
        </p:txBody>
      </p:sp>
    </p:spTree>
    <p:extLst>
      <p:ext uri="{BB962C8B-B14F-4D97-AF65-F5344CB8AC3E}">
        <p14:creationId xmlns:p14="http://schemas.microsoft.com/office/powerpoint/2010/main" val="132208750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Segnaposto data 1"/>
          <p:cNvSpPr>
            <a:spLocks noGrp="1"/>
          </p:cNvSpPr>
          <p:nvPr>
            <p:ph type="dt" sz="half" idx="10"/>
          </p:nvPr>
        </p:nvSpPr>
        <p:spPr/>
        <p:txBody>
          <a:bodyPr/>
          <a:lstStyle/>
          <a:p>
            <a:fld id="{4C08C579-31D5-4272-99E5-460D38A247F4}" type="datetimeFigureOut">
              <a:rPr lang="it-IT" smtClean="0"/>
              <a:t>16/03/2020</a:t>
            </a:fld>
            <a:endParaRPr lang="it-IT"/>
          </a:p>
        </p:txBody>
      </p:sp>
      <p:sp>
        <p:nvSpPr>
          <p:cNvPr id="3" name="Segnaposto piè di pagina 2"/>
          <p:cNvSpPr>
            <a:spLocks noGrp="1"/>
          </p:cNvSpPr>
          <p:nvPr>
            <p:ph type="ftr" sz="quarter" idx="11"/>
          </p:nvPr>
        </p:nvSpPr>
        <p:spPr/>
        <p:txBody>
          <a:bodyPr/>
          <a:lstStyle/>
          <a:p>
            <a:endParaRPr lang="it-IT"/>
          </a:p>
        </p:txBody>
      </p:sp>
      <p:sp>
        <p:nvSpPr>
          <p:cNvPr id="4" name="Segnaposto numero diapositiva 3"/>
          <p:cNvSpPr>
            <a:spLocks noGrp="1"/>
          </p:cNvSpPr>
          <p:nvPr>
            <p:ph type="sldNum" sz="quarter" idx="12"/>
          </p:nvPr>
        </p:nvSpPr>
        <p:spPr/>
        <p:txBody>
          <a:bodyPr/>
          <a:lstStyle/>
          <a:p>
            <a:fld id="{AC60413F-1396-4FCB-B54F-66351E0B32CC}" type="slidenum">
              <a:rPr lang="it-IT" smtClean="0"/>
              <a:t>‹N›</a:t>
            </a:fld>
            <a:endParaRPr lang="it-IT"/>
          </a:p>
        </p:txBody>
      </p:sp>
    </p:spTree>
    <p:extLst>
      <p:ext uri="{BB962C8B-B14F-4D97-AF65-F5344CB8AC3E}">
        <p14:creationId xmlns:p14="http://schemas.microsoft.com/office/powerpoint/2010/main" val="68626890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457200" y="273050"/>
            <a:ext cx="3008313" cy="1162050"/>
          </a:xfrm>
        </p:spPr>
        <p:txBody>
          <a:bodyPr anchor="b"/>
          <a:lstStyle>
            <a:lvl1pPr algn="l">
              <a:defRPr sz="2000" b="1"/>
            </a:lvl1pPr>
          </a:lstStyle>
          <a:p>
            <a:r>
              <a:rPr lang="it-IT" smtClean="0"/>
              <a:t>Fare clic per modificare lo stile del titolo</a:t>
            </a:r>
            <a:endParaRPr lang="it-IT"/>
          </a:p>
        </p:txBody>
      </p:sp>
      <p:sp>
        <p:nvSpPr>
          <p:cNvPr id="3" name="Segnaposto contenuto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testo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
        <p:nvSpPr>
          <p:cNvPr id="5" name="Segnaposto data 4"/>
          <p:cNvSpPr>
            <a:spLocks noGrp="1"/>
          </p:cNvSpPr>
          <p:nvPr>
            <p:ph type="dt" sz="half" idx="10"/>
          </p:nvPr>
        </p:nvSpPr>
        <p:spPr/>
        <p:txBody>
          <a:bodyPr/>
          <a:lstStyle/>
          <a:p>
            <a:fld id="{4C08C579-31D5-4272-99E5-460D38A247F4}" type="datetimeFigureOut">
              <a:rPr lang="it-IT" smtClean="0"/>
              <a:t>16/03/2020</a:t>
            </a:fld>
            <a:endParaRPr lang="it-IT"/>
          </a:p>
        </p:txBody>
      </p:sp>
      <p:sp>
        <p:nvSpPr>
          <p:cNvPr id="6" name="Segnaposto piè di pagina 5"/>
          <p:cNvSpPr>
            <a:spLocks noGrp="1"/>
          </p:cNvSpPr>
          <p:nvPr>
            <p:ph type="ftr" sz="quarter" idx="11"/>
          </p:nvPr>
        </p:nvSpPr>
        <p:spPr/>
        <p:txBody>
          <a:bodyPr/>
          <a:lstStyle/>
          <a:p>
            <a:endParaRPr lang="it-IT"/>
          </a:p>
        </p:txBody>
      </p:sp>
      <p:sp>
        <p:nvSpPr>
          <p:cNvPr id="7" name="Segnaposto numero diapositiva 6"/>
          <p:cNvSpPr>
            <a:spLocks noGrp="1"/>
          </p:cNvSpPr>
          <p:nvPr>
            <p:ph type="sldNum" sz="quarter" idx="12"/>
          </p:nvPr>
        </p:nvSpPr>
        <p:spPr/>
        <p:txBody>
          <a:bodyPr/>
          <a:lstStyle/>
          <a:p>
            <a:fld id="{AC60413F-1396-4FCB-B54F-66351E0B32CC}" type="slidenum">
              <a:rPr lang="it-IT" smtClean="0"/>
              <a:t>‹N›</a:t>
            </a:fld>
            <a:endParaRPr lang="it-IT"/>
          </a:p>
        </p:txBody>
      </p:sp>
    </p:spTree>
    <p:extLst>
      <p:ext uri="{BB962C8B-B14F-4D97-AF65-F5344CB8AC3E}">
        <p14:creationId xmlns:p14="http://schemas.microsoft.com/office/powerpoint/2010/main" val="325589009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1792288" y="4800600"/>
            <a:ext cx="5486400" cy="566738"/>
          </a:xfrm>
        </p:spPr>
        <p:txBody>
          <a:bodyPr anchor="b"/>
          <a:lstStyle>
            <a:lvl1pPr algn="l">
              <a:defRPr sz="2000" b="1"/>
            </a:lvl1pPr>
          </a:lstStyle>
          <a:p>
            <a:r>
              <a:rPr lang="it-IT" smtClean="0"/>
              <a:t>Fare clic per modificare lo stile del titolo</a:t>
            </a:r>
            <a:endParaRPr lang="it-IT"/>
          </a:p>
        </p:txBody>
      </p:sp>
      <p:sp>
        <p:nvSpPr>
          <p:cNvPr id="3" name="Segnaposto immagin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it-IT"/>
          </a:p>
        </p:txBody>
      </p:sp>
      <p:sp>
        <p:nvSpPr>
          <p:cNvPr id="4" name="Segnaposto testo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
        <p:nvSpPr>
          <p:cNvPr id="5" name="Segnaposto data 4"/>
          <p:cNvSpPr>
            <a:spLocks noGrp="1"/>
          </p:cNvSpPr>
          <p:nvPr>
            <p:ph type="dt" sz="half" idx="10"/>
          </p:nvPr>
        </p:nvSpPr>
        <p:spPr/>
        <p:txBody>
          <a:bodyPr/>
          <a:lstStyle/>
          <a:p>
            <a:fld id="{4C08C579-31D5-4272-99E5-460D38A247F4}" type="datetimeFigureOut">
              <a:rPr lang="it-IT" smtClean="0"/>
              <a:t>16/03/2020</a:t>
            </a:fld>
            <a:endParaRPr lang="it-IT"/>
          </a:p>
        </p:txBody>
      </p:sp>
      <p:sp>
        <p:nvSpPr>
          <p:cNvPr id="6" name="Segnaposto piè di pagina 5"/>
          <p:cNvSpPr>
            <a:spLocks noGrp="1"/>
          </p:cNvSpPr>
          <p:nvPr>
            <p:ph type="ftr" sz="quarter" idx="11"/>
          </p:nvPr>
        </p:nvSpPr>
        <p:spPr/>
        <p:txBody>
          <a:bodyPr/>
          <a:lstStyle/>
          <a:p>
            <a:endParaRPr lang="it-IT"/>
          </a:p>
        </p:txBody>
      </p:sp>
      <p:sp>
        <p:nvSpPr>
          <p:cNvPr id="7" name="Segnaposto numero diapositiva 6"/>
          <p:cNvSpPr>
            <a:spLocks noGrp="1"/>
          </p:cNvSpPr>
          <p:nvPr>
            <p:ph type="sldNum" sz="quarter" idx="12"/>
          </p:nvPr>
        </p:nvSpPr>
        <p:spPr/>
        <p:txBody>
          <a:bodyPr/>
          <a:lstStyle/>
          <a:p>
            <a:fld id="{AC60413F-1396-4FCB-B54F-66351E0B32CC}" type="slidenum">
              <a:rPr lang="it-IT" smtClean="0"/>
              <a:t>‹N›</a:t>
            </a:fld>
            <a:endParaRPr lang="it-IT"/>
          </a:p>
        </p:txBody>
      </p:sp>
    </p:spTree>
    <p:extLst>
      <p:ext uri="{BB962C8B-B14F-4D97-AF65-F5344CB8AC3E}">
        <p14:creationId xmlns:p14="http://schemas.microsoft.com/office/powerpoint/2010/main" val="301304075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titolo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it-IT" smtClean="0"/>
              <a:t>Fare clic per modificare lo stile del titolo</a:t>
            </a:r>
            <a:endParaRPr lang="it-IT"/>
          </a:p>
        </p:txBody>
      </p:sp>
      <p:sp>
        <p:nvSpPr>
          <p:cNvPr id="3" name="Segnaposto testo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C08C579-31D5-4272-99E5-460D38A247F4}" type="datetimeFigureOut">
              <a:rPr lang="it-IT" smtClean="0"/>
              <a:t>16/03/2020</a:t>
            </a:fld>
            <a:endParaRPr lang="it-IT"/>
          </a:p>
        </p:txBody>
      </p:sp>
      <p:sp>
        <p:nvSpPr>
          <p:cNvPr id="5" name="Segnaposto piè di pagina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it-IT"/>
          </a:p>
        </p:txBody>
      </p:sp>
      <p:sp>
        <p:nvSpPr>
          <p:cNvPr id="6" name="Segnaposto numero diapositiva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C60413F-1396-4FCB-B54F-66351E0B32CC}" type="slidenum">
              <a:rPr lang="it-IT" smtClean="0"/>
              <a:t>‹N›</a:t>
            </a:fld>
            <a:endParaRPr lang="it-IT"/>
          </a:p>
        </p:txBody>
      </p:sp>
    </p:spTree>
    <p:extLst>
      <p:ext uri="{BB962C8B-B14F-4D97-AF65-F5344CB8AC3E}">
        <p14:creationId xmlns:p14="http://schemas.microsoft.com/office/powerpoint/2010/main" val="158123659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30910" y="5877272"/>
            <a:ext cx="9113089" cy="980728"/>
          </a:xfrm>
        </p:spPr>
        <p:txBody>
          <a:bodyPr>
            <a:normAutofit fontScale="90000"/>
          </a:bodyPr>
          <a:lstStyle/>
          <a:p>
            <a:r>
              <a:rPr lang="it-IT" sz="2000" dirty="0" smtClean="0"/>
              <a:t>Incendio di Borgo</a:t>
            </a:r>
            <a:r>
              <a:rPr lang="it-IT" sz="2000" dirty="0"/>
              <a:t>. </a:t>
            </a:r>
            <a:r>
              <a:rPr lang="it-IT" sz="2000" dirty="0" err="1" smtClean="0"/>
              <a:t>Lleone</a:t>
            </a:r>
            <a:r>
              <a:rPr lang="it-IT" sz="2000" dirty="0" smtClean="0"/>
              <a:t> X volle a </a:t>
            </a:r>
            <a:r>
              <a:rPr lang="it-IT" sz="2000" dirty="0"/>
              <a:t>celebrazione dei pontefici col suo stesso nome, Leone III e IV, nelle cui storie, tratte dal Liber </a:t>
            </a:r>
            <a:r>
              <a:rPr lang="it-IT" sz="2000" dirty="0" err="1"/>
              <a:t>Pontificalis</a:t>
            </a:r>
            <a:r>
              <a:rPr lang="it-IT" sz="2000" dirty="0"/>
              <a:t> (Libro dei Papi), si potevano cogliere allusioni al pontefice attuale, alle sue iniziative e al suo </a:t>
            </a:r>
            <a:r>
              <a:rPr lang="it-IT" sz="2000" dirty="0" smtClean="0"/>
              <a:t>ruolo.</a:t>
            </a:r>
            <a:endParaRPr lang="it-IT" sz="2000" dirty="0"/>
          </a:p>
        </p:txBody>
      </p:sp>
      <p:pic>
        <p:nvPicPr>
          <p:cNvPr id="1026"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2948" y="8506"/>
            <a:ext cx="9137745" cy="579675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59871156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457200" y="6021288"/>
            <a:ext cx="8229600" cy="836712"/>
          </a:xfrm>
        </p:spPr>
        <p:txBody>
          <a:bodyPr>
            <a:normAutofit fontScale="90000"/>
          </a:bodyPr>
          <a:lstStyle/>
          <a:p>
            <a:r>
              <a:rPr lang="it-IT" sz="2000" dirty="0" smtClean="0"/>
              <a:t>Raffello ed aiuti, 1514, affresco, </a:t>
            </a:r>
            <a:r>
              <a:rPr lang="it-IT" sz="2000" dirty="0" err="1" smtClean="0"/>
              <a:t>500X670</a:t>
            </a:r>
            <a:r>
              <a:rPr lang="it-IT" sz="2000" dirty="0"/>
              <a:t>. </a:t>
            </a:r>
            <a:r>
              <a:rPr lang="it-IT" sz="2000" dirty="0" smtClean="0"/>
              <a:t>E’ di Raffaello </a:t>
            </a:r>
            <a:r>
              <a:rPr lang="it-IT" sz="2000" dirty="0"/>
              <a:t>la testa della fanciulla che si gira in avanti tenendo due vasi, alcune figure dello sfondo compreso il papa e alcuni dettagli </a:t>
            </a:r>
            <a:r>
              <a:rPr lang="it-IT" sz="2000" dirty="0" smtClean="0"/>
              <a:t>sparsi </a:t>
            </a:r>
            <a:endParaRPr lang="it-IT" sz="2000" dirty="0"/>
          </a:p>
        </p:txBody>
      </p:sp>
      <p:pic>
        <p:nvPicPr>
          <p:cNvPr id="3074" name="Picture 2" descr="C:\Users\lenovo\Downloads\San3.jpg"/>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 y="0"/>
            <a:ext cx="9151829" cy="580526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7627510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107504" y="5877272"/>
            <a:ext cx="8928992" cy="980728"/>
          </a:xfrm>
        </p:spPr>
        <p:txBody>
          <a:bodyPr>
            <a:normAutofit/>
          </a:bodyPr>
          <a:lstStyle/>
          <a:p>
            <a:r>
              <a:rPr lang="it-IT" sz="2000" dirty="0" smtClean="0"/>
              <a:t>Influenza di Michelangelo, venature letterarie che alludono all’</a:t>
            </a:r>
            <a:r>
              <a:rPr lang="it-IT" sz="2000" dirty="0" err="1" smtClean="0"/>
              <a:t>Aneide</a:t>
            </a:r>
            <a:r>
              <a:rPr lang="it-IT" sz="2000" dirty="0"/>
              <a:t>, l'episodio di Enea che avanza trascinando sulle spalle il padre Anchise e il figlio Ascanio a lato..  </a:t>
            </a:r>
          </a:p>
        </p:txBody>
      </p:sp>
      <p:pic>
        <p:nvPicPr>
          <p:cNvPr id="6146"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 y="0"/>
            <a:ext cx="9153047" cy="58052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01688282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5868144" y="274638"/>
            <a:ext cx="3275856" cy="6178698"/>
          </a:xfrm>
        </p:spPr>
        <p:txBody>
          <a:bodyPr>
            <a:normAutofit/>
          </a:bodyPr>
          <a:lstStyle/>
          <a:p>
            <a:r>
              <a:rPr lang="it-IT" sz="2000" dirty="0"/>
              <a:t>La prima scena ad essere completata fu l'Incendio di Borgo, che diede poi il nome all'intera stanza. In essa gli interventi autografi del maestro sono ancora consistenti, mentre negli episodi successivi i nuovi impegni presi col pontefice (alla Basilica vaticana e agli arazzi per la cappella Sistina in primis) resero necessario un intervento sempre più cospicuo degli aiuti, tra cui spiccavano Giulio Romano, </a:t>
            </a:r>
            <a:r>
              <a:rPr lang="it-IT" sz="2000" dirty="0" err="1"/>
              <a:t>Giovan</a:t>
            </a:r>
            <a:r>
              <a:rPr lang="it-IT" sz="2000" dirty="0"/>
              <a:t> Francesco </a:t>
            </a:r>
            <a:r>
              <a:rPr lang="it-IT" sz="2000" dirty="0" err="1"/>
              <a:t>Penni</a:t>
            </a:r>
            <a:r>
              <a:rPr lang="it-IT" sz="2000" dirty="0"/>
              <a:t> e Giovanni da </a:t>
            </a:r>
            <a:r>
              <a:rPr lang="it-IT" sz="2000" dirty="0" smtClean="0"/>
              <a:t>Udine.</a:t>
            </a:r>
            <a:endParaRPr lang="it-IT" sz="2000" dirty="0"/>
          </a:p>
        </p:txBody>
      </p:sp>
      <p:pic>
        <p:nvPicPr>
          <p:cNvPr id="2050"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30022" y="-22939"/>
            <a:ext cx="5640113" cy="688093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72774686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5508104" y="274638"/>
            <a:ext cx="3635896" cy="3226370"/>
          </a:xfrm>
        </p:spPr>
        <p:txBody>
          <a:bodyPr>
            <a:normAutofit/>
          </a:bodyPr>
          <a:lstStyle/>
          <a:p>
            <a:r>
              <a:rPr lang="it-IT" sz="2000" dirty="0"/>
              <a:t>Nell'847 divampò nel quartiere antistante l'antica basilica di San Pietro (il "Borgo") un terribile incendio. Leone IV, impartendo la benedizione solenne dalla Loggia delle Benedizioni, fece spegnere miracolosamente il fuoco, salvando la popolazione e la basilica</a:t>
            </a:r>
          </a:p>
        </p:txBody>
      </p:sp>
      <p:pic>
        <p:nvPicPr>
          <p:cNvPr id="4098"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 y="0"/>
            <a:ext cx="5295753"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33492809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5436096" y="274638"/>
            <a:ext cx="3600400" cy="1143000"/>
          </a:xfrm>
        </p:spPr>
        <p:txBody>
          <a:bodyPr>
            <a:normAutofit/>
          </a:bodyPr>
          <a:lstStyle/>
          <a:p>
            <a:r>
              <a:rPr lang="it-IT" sz="2000" dirty="0"/>
              <a:t>E’ di Raffaello la testa della fanciulla che si gira in avanti tenendo due </a:t>
            </a:r>
            <a:r>
              <a:rPr lang="it-IT" sz="2000" dirty="0" smtClean="0"/>
              <a:t>vasi.</a:t>
            </a:r>
            <a:endParaRPr lang="it-IT" sz="2000" dirty="0"/>
          </a:p>
        </p:txBody>
      </p:sp>
      <p:pic>
        <p:nvPicPr>
          <p:cNvPr id="5122" name="Picture 2" descr="C:\Users\lenovo\Downloads\SAN4.jpg"/>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 y="0"/>
            <a:ext cx="5240115"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57026007"/>
      </p:ext>
    </p:extLst>
  </p:cSld>
  <p:clrMapOvr>
    <a:masterClrMapping/>
  </p:clrMapOvr>
</p:sld>
</file>

<file path=ppt/theme/theme1.xml><?xml version="1.0" encoding="utf-8"?>
<a:theme xmlns:a="http://schemas.openxmlformats.org/drawingml/2006/main" name="Tema di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288</TotalTime>
  <Words>254</Words>
  <Application>Microsoft Office PowerPoint</Application>
  <PresentationFormat>Presentazione su schermo (4:3)</PresentationFormat>
  <Paragraphs>6</Paragraphs>
  <Slides>6</Slides>
  <Notes>0</Notes>
  <HiddenSlides>0</HiddenSlides>
  <MMClips>0</MMClips>
  <ScaleCrop>false</ScaleCrop>
  <HeadingPairs>
    <vt:vector size="4" baseType="variant">
      <vt:variant>
        <vt:lpstr>Tema</vt:lpstr>
      </vt:variant>
      <vt:variant>
        <vt:i4>1</vt:i4>
      </vt:variant>
      <vt:variant>
        <vt:lpstr>Titoli diapositive</vt:lpstr>
      </vt:variant>
      <vt:variant>
        <vt:i4>6</vt:i4>
      </vt:variant>
    </vt:vector>
  </HeadingPairs>
  <TitlesOfParts>
    <vt:vector size="7" baseType="lpstr">
      <vt:lpstr>Tema di Office</vt:lpstr>
      <vt:lpstr>Incendio di Borgo. Lleone X volle a celebrazione dei pontefici col suo stesso nome, Leone III e IV, nelle cui storie, tratte dal Liber Pontificalis (Libro dei Papi), si potevano cogliere allusioni al pontefice attuale, alle sue iniziative e al suo ruolo.</vt:lpstr>
      <vt:lpstr>Raffello ed aiuti, 1514, affresco, 500X670. E’ di Raffaello la testa della fanciulla che si gira in avanti tenendo due vasi, alcune figure dello sfondo compreso il papa e alcuni dettagli sparsi </vt:lpstr>
      <vt:lpstr>Influenza di Michelangelo, venature letterarie che alludono all’Aneide, l'episodio di Enea che avanza trascinando sulle spalle il padre Anchise e il figlio Ascanio a lato..  </vt:lpstr>
      <vt:lpstr>La prima scena ad essere completata fu l'Incendio di Borgo, che diede poi il nome all'intera stanza. In essa gli interventi autografi del maestro sono ancora consistenti, mentre negli episodi successivi i nuovi impegni presi col pontefice (alla Basilica vaticana e agli arazzi per la cappella Sistina in primis) resero necessario un intervento sempre più cospicuo degli aiuti, tra cui spiccavano Giulio Romano, Giovan Francesco Penni e Giovanni da Udine.</vt:lpstr>
      <vt:lpstr>Nell'847 divampò nel quartiere antistante l'antica basilica di San Pietro (il "Borgo") un terribile incendio. Leone IV, impartendo la benedizione solenne dalla Loggia delle Benedizioni, fece spegnere miracolosamente il fuoco, salvando la popolazione e la basilica</vt:lpstr>
      <vt:lpstr>E’ di Raffaello la testa della fanciulla che si gira in avanti tenendo due vasi.</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Terzo smbirntr ad essere decorato da Raffaello Sanzio e aiuti, tra il 1514 e il luglio 1517. È l'ultima stanza in cui lavorò personalmente Raffaello. La volta invece venne affrescata dal Perugino tra il 1507 e il 1508, per papa Giulio II.</dc:title>
  <dc:creator>lenovo</dc:creator>
  <cp:lastModifiedBy>lenovo</cp:lastModifiedBy>
  <cp:revision>8</cp:revision>
  <dcterms:created xsi:type="dcterms:W3CDTF">2020-03-16T15:59:48Z</dcterms:created>
  <dcterms:modified xsi:type="dcterms:W3CDTF">2020-03-16T21:00:31Z</dcterms:modified>
</cp:coreProperties>
</file>