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206A-13A6-492B-B2DB-792A58D3BD5D}" type="datetimeFigureOut">
              <a:rPr lang="it-IT" smtClean="0"/>
              <a:t>27/07/2019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90A4-8D23-4A75-A55D-6D9EF04ADE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17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206A-13A6-492B-B2DB-792A58D3BD5D}" type="datetimeFigureOut">
              <a:rPr lang="it-IT" smtClean="0"/>
              <a:t>27/07/2019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90A4-8D23-4A75-A55D-6D9EF04ADE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90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206A-13A6-492B-B2DB-792A58D3BD5D}" type="datetimeFigureOut">
              <a:rPr lang="it-IT" smtClean="0"/>
              <a:t>27/07/2019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90A4-8D23-4A75-A55D-6D9EF04ADE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175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206A-13A6-492B-B2DB-792A58D3BD5D}" type="datetimeFigureOut">
              <a:rPr lang="it-IT" smtClean="0"/>
              <a:t>27/07/2019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90A4-8D23-4A75-A55D-6D9EF04ADE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82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206A-13A6-492B-B2DB-792A58D3BD5D}" type="datetimeFigureOut">
              <a:rPr lang="it-IT" smtClean="0"/>
              <a:t>27/07/2019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90A4-8D23-4A75-A55D-6D9EF04ADE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17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206A-13A6-492B-B2DB-792A58D3BD5D}" type="datetimeFigureOut">
              <a:rPr lang="it-IT" smtClean="0"/>
              <a:t>27/07/2019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90A4-8D23-4A75-A55D-6D9EF04ADE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16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206A-13A6-492B-B2DB-792A58D3BD5D}" type="datetimeFigureOut">
              <a:rPr lang="it-IT" smtClean="0"/>
              <a:t>27/07/2019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90A4-8D23-4A75-A55D-6D9EF04ADE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71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206A-13A6-492B-B2DB-792A58D3BD5D}" type="datetimeFigureOut">
              <a:rPr lang="it-IT" smtClean="0"/>
              <a:t>27/07/2019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90A4-8D23-4A75-A55D-6D9EF04ADE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10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206A-13A6-492B-B2DB-792A58D3BD5D}" type="datetimeFigureOut">
              <a:rPr lang="it-IT" smtClean="0"/>
              <a:t>27/07/2019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90A4-8D23-4A75-A55D-6D9EF04ADE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75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206A-13A6-492B-B2DB-792A58D3BD5D}" type="datetimeFigureOut">
              <a:rPr lang="it-IT" smtClean="0"/>
              <a:t>27/07/2019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90A4-8D23-4A75-A55D-6D9EF04ADE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37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206A-13A6-492B-B2DB-792A58D3BD5D}" type="datetimeFigureOut">
              <a:rPr lang="it-IT" smtClean="0"/>
              <a:t>27/07/2019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90A4-8D23-4A75-A55D-6D9EF04ADE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92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E206A-13A6-492B-B2DB-792A58D3BD5D}" type="datetimeFigureOut">
              <a:rPr lang="it-IT" smtClean="0"/>
              <a:t>27/07/2019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B90A4-8D23-4A75-A55D-6D9EF04ADE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2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scaccia i venditori dal tempio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981"/>
            <a:ext cx="8025603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0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Crocefissione di Gesù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" y="0"/>
            <a:ext cx="50982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1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Deposizione di Gesù dalla croce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3"/>
            <a:ext cx="5157301" cy="685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10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-243408"/>
            <a:ext cx="4067944" cy="338437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portato al sepolcro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32928"/>
            <a:ext cx="4932180" cy="682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1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portato al sepolcro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8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42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deposto nel sepolcro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960"/>
            <a:ext cx="5029547" cy="68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3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cena con due discepoli ad Emmaus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" y="26707"/>
            <a:ext cx="5223395" cy="683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09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si sottrae alla vista dei due discepoli di Emmaus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27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1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40352" y="274638"/>
            <a:ext cx="1403648" cy="646673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Pietro e Paolo annunciano Gesù a Roma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7715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26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Predicazione di Gesù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3861"/>
            <a:ext cx="8747285" cy="652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0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Un dottore della Legge chiede a Gesù il più grande comandamento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32860"/>
            <a:ext cx="7683253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0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Giuda pattuisce coi sacerdoti il prezzo del tradimento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608" y="-9124"/>
            <a:ext cx="6403491" cy="50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2843809" cy="50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9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Hecce</a:t>
            </a:r>
            <a:r>
              <a:rPr lang="it-IT" sz="2000" dirty="0" smtClean="0"/>
              <a:t> Homo!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09342" cy="653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93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Volete che liberi Gesù o Barabba?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3517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Libera Barabba! Crocifiggi Gesù!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" y="0"/>
            <a:ext cx="9249570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78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Flagellazione di Gesù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" y="0"/>
            <a:ext cx="55496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5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Crocifissione di Gesù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70"/>
            <a:ext cx="4889884" cy="682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5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94</Words>
  <Application>Microsoft Office PowerPoint</Application>
  <PresentationFormat>Presentazione su schermo (4:3)</PresentationFormat>
  <Paragraphs>17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Gesù scaccia i venditori dal tempio</vt:lpstr>
      <vt:lpstr>Predicazione di Gesù</vt:lpstr>
      <vt:lpstr>Un dottore della Legge chiede a Gesù il più grande comandamento</vt:lpstr>
      <vt:lpstr>Giuda pattuisce coi sacerdoti il prezzo del tradimento</vt:lpstr>
      <vt:lpstr>Hecce Homo!</vt:lpstr>
      <vt:lpstr>Volete che liberi Gesù o Barabba?</vt:lpstr>
      <vt:lpstr>Libera Barabba! Crocifiggi Gesù!</vt:lpstr>
      <vt:lpstr>Flagellazione di Gesù</vt:lpstr>
      <vt:lpstr>Crocifissione di Gesù</vt:lpstr>
      <vt:lpstr>Crocefissione di Gesù</vt:lpstr>
      <vt:lpstr>Deposizione di Gesù dalla croce</vt:lpstr>
      <vt:lpstr>Gesù portato al sepolcro</vt:lpstr>
      <vt:lpstr>Gesù portato al sepolcro</vt:lpstr>
      <vt:lpstr>Gesù deposto nel sepolcro</vt:lpstr>
      <vt:lpstr>Gesù cena con due discepoli ad Emmaus </vt:lpstr>
      <vt:lpstr>Gesù si sottrae alla vista dei due discepoli di Emmaus</vt:lpstr>
      <vt:lpstr>Pietro e Paolo annunciano Gesù a Roma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Gesù scaccia i venditori dal tempio</dc:title>
  <dc:creator>lenovo</dc:creator>
  <cp:lastModifiedBy>lenovo</cp:lastModifiedBy>
  <cp:revision>9</cp:revision>
  <dcterms:created xsi:type="dcterms:W3CDTF">2019-07-27T09:06:12Z</dcterms:created>
  <dcterms:modified xsi:type="dcterms:W3CDTF">2019-07-27T14:20:17Z</dcterms:modified>
</cp:coreProperties>
</file>