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82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7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56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79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11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17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535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42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06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44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55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9A38A-8A88-4EE5-9F74-3C46AE663080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210CE-EA13-478E-8788-58083E0CE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13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Seb</a:t>
            </a:r>
            <a:r>
              <a:rPr lang="it-IT" sz="2000" dirty="0" smtClean="0"/>
              <a:t>. Ricci, Offerte a Vesta, 1722-23, olio su tela, Dresda </a:t>
            </a:r>
            <a:r>
              <a:rPr lang="it-IT" sz="2000" dirty="0" err="1" smtClean="0"/>
              <a:t>Gemaldegalerie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5744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670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Il ratto delle Sabine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" y="3902"/>
            <a:ext cx="9168775" cy="594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1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salvataggio di Mosè bambino dalle acque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8"/>
            <a:ext cx="8238109" cy="658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22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Betsabea a bagno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27149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920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Lucio Giunio Bruto 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" y="1477"/>
            <a:ext cx="5580078" cy="685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81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4482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Abramo e tre angeli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20219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003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3123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Archimede e Gerone di Siracusa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9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022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266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" y="8068"/>
            <a:ext cx="9133242" cy="684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760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Famiglia di centauri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17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23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Paolo III riconcilia Francesco I e Carlo V, 1688, Piacenza, Palazzo Farnese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0"/>
            <a:ext cx="53000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18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785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4773"/>
            <a:ext cx="9137635" cy="68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329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" y="0"/>
            <a:ext cx="91603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394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9"/>
            <a:ext cx="9132081" cy="68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762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"/>
            <a:ext cx="9138797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747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256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181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757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693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817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Ercole in lotta col centauro Nesso, 1706 - 1707, Firenze, Palazzo </a:t>
            </a:r>
            <a:r>
              <a:rPr lang="it-IT" sz="2000" dirty="0" err="1" smtClean="0"/>
              <a:t>Marucelli</a:t>
            </a:r>
            <a:r>
              <a:rPr lang="it-IT" sz="2000" dirty="0" smtClean="0"/>
              <a:t> </a:t>
            </a:r>
            <a:r>
              <a:rPr lang="it-IT" sz="2000" dirty="0" err="1" smtClean="0"/>
              <a:t>Fenzi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" y="18448"/>
            <a:ext cx="3712257" cy="68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90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" y="14659"/>
            <a:ext cx="9256977" cy="694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91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986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" y="-13447"/>
            <a:ext cx="9161929" cy="687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423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"/>
            <a:ext cx="9138797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646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524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522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0"/>
            <a:ext cx="9148746" cy="68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121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-20909"/>
            <a:ext cx="9171878" cy="687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150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4"/>
            <a:ext cx="9128847" cy="684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828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20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Commiato di Venere da Adone, 1707, Firenze, Palazzo Pitti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69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696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8"/>
            <a:ext cx="9133242" cy="684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096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71"/>
            <a:ext cx="9181827" cy="688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73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Selene ed </a:t>
            </a:r>
            <a:r>
              <a:rPr lang="it-IT" sz="2000" dirty="0" err="1" smtClean="0"/>
              <a:t>Endimione</a:t>
            </a:r>
            <a:r>
              <a:rPr lang="it-IT" sz="2000" dirty="0" smtClean="0"/>
              <a:t>, 1714, Londra, </a:t>
            </a:r>
            <a:r>
              <a:rPr lang="it-IT" sz="2000" dirty="0" err="1" smtClean="0"/>
              <a:t>Chiswick</a:t>
            </a:r>
            <a:r>
              <a:rPr lang="it-IT" sz="2000" dirty="0" smtClean="0"/>
              <a:t> House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" y="4772"/>
            <a:ext cx="3742660" cy="68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1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Susanna davanti a Daniele, 1726, Torino, Galleria Sabauda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" y="0"/>
            <a:ext cx="917891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81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San Gregorio Magno intercede presso la Madonna, 1700, olio su tela, 358 × 188, Padova, chiesa di Santa Giustina</a:t>
            </a:r>
            <a:endParaRPr lang="it-IT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943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45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Estasi di Santa Teresa, 1727, Chiesa di San Marco in San Girolamo, Vicenza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" y="16024"/>
            <a:ext cx="3399198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40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Cristo nel Monte degli Ulivi, </a:t>
            </a:r>
            <a:r>
              <a:rPr lang="it-IT" sz="2000" dirty="0" err="1" smtClean="0"/>
              <a:t>ca</a:t>
            </a:r>
            <a:r>
              <a:rPr lang="it-IT" sz="2000" dirty="0" smtClean="0"/>
              <a:t> 1730,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2335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155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162</Words>
  <Application>Microsoft Office PowerPoint</Application>
  <PresentationFormat>Presentazione su schermo (4:3)</PresentationFormat>
  <Paragraphs>16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Seb. Ricci, Offerte a Vesta, 1722-23, olio su tela, Dresda Gemaldegalerie</vt:lpstr>
      <vt:lpstr>Paolo III riconcilia Francesco I e Carlo V, 1688, Piacenza, Palazzo Farnese</vt:lpstr>
      <vt:lpstr>Ercole in lotta col centauro Nesso, 1706 - 1707, Firenze, Palazzo Marucelli Fenzi</vt:lpstr>
      <vt:lpstr>Commiato di Venere da Adone, 1707, Firenze, Palazzo Pitti</vt:lpstr>
      <vt:lpstr>Selene ed Endimione, 1714, Londra, Chiswick House</vt:lpstr>
      <vt:lpstr>Susanna davanti a Daniele, 1726, Torino, Galleria Sabauda</vt:lpstr>
      <vt:lpstr>San Gregorio Magno intercede presso la Madonna, 1700, olio su tela, 358 × 188, Padova, chiesa di Santa Giustina</vt:lpstr>
      <vt:lpstr>Estasi di Santa Teresa, 1727, Chiesa di San Marco in San Girolamo, Vicenza</vt:lpstr>
      <vt:lpstr>Cristo nel Monte degli Ulivi, ca 1730, Vienna, Kunsthistorisches Museum</vt:lpstr>
      <vt:lpstr>Il ratto delle Sabine</vt:lpstr>
      <vt:lpstr>Il salvataggio di Mosè bambino dalle acque</vt:lpstr>
      <vt:lpstr>Betsabea a bagno</vt:lpstr>
      <vt:lpstr>Lucio Giunio Bruto </vt:lpstr>
      <vt:lpstr>Abramo e tre angeli</vt:lpstr>
      <vt:lpstr>Archimede e Gerone di Siracusa</vt:lpstr>
      <vt:lpstr>Presentazione standard di PowerPoint</vt:lpstr>
      <vt:lpstr>Presentazione standard di PowerPoint</vt:lpstr>
      <vt:lpstr>Famiglia di centauri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Seb. Ricci, Offerte a Vesta, 1722-23, olio su tela, Dresda Gemaldegalerie</dc:title>
  <dc:creator>lenovo</dc:creator>
  <cp:lastModifiedBy>lenovo</cp:lastModifiedBy>
  <cp:revision>5</cp:revision>
  <dcterms:created xsi:type="dcterms:W3CDTF">2019-06-12T08:23:27Z</dcterms:created>
  <dcterms:modified xsi:type="dcterms:W3CDTF">2019-06-12T09:11:45Z</dcterms:modified>
</cp:coreProperties>
</file>