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63" r:id="rId3"/>
    <p:sldId id="264" r:id="rId4"/>
    <p:sldId id="272" r:id="rId5"/>
    <p:sldId id="261" r:id="rId6"/>
    <p:sldId id="265" r:id="rId7"/>
    <p:sldId id="271" r:id="rId8"/>
    <p:sldId id="266" r:id="rId9"/>
    <p:sldId id="257" r:id="rId10"/>
    <p:sldId id="258" r:id="rId11"/>
    <p:sldId id="259" r:id="rId12"/>
    <p:sldId id="260" r:id="rId13"/>
    <p:sldId id="262" r:id="rId14"/>
    <p:sldId id="267" r:id="rId15"/>
    <p:sldId id="268" r:id="rId16"/>
    <p:sldId id="269" r:id="rId17"/>
    <p:sldId id="270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94" r:id="rId27"/>
    <p:sldId id="289" r:id="rId28"/>
    <p:sldId id="282" r:id="rId29"/>
    <p:sldId id="283" r:id="rId30"/>
    <p:sldId id="284" r:id="rId31"/>
    <p:sldId id="285" r:id="rId32"/>
    <p:sldId id="286" r:id="rId33"/>
    <p:sldId id="290" r:id="rId34"/>
    <p:sldId id="287" r:id="rId35"/>
    <p:sldId id="288" r:id="rId36"/>
    <p:sldId id="293" r:id="rId37"/>
    <p:sldId id="295" r:id="rId38"/>
    <p:sldId id="296" r:id="rId39"/>
    <p:sldId id="297" r:id="rId40"/>
    <p:sldId id="300" r:id="rId41"/>
    <p:sldId id="298" r:id="rId42"/>
    <p:sldId id="299" r:id="rId43"/>
    <p:sldId id="301" r:id="rId44"/>
    <p:sldId id="308" r:id="rId45"/>
    <p:sldId id="302" r:id="rId46"/>
    <p:sldId id="303" r:id="rId47"/>
    <p:sldId id="305" r:id="rId48"/>
    <p:sldId id="306" r:id="rId49"/>
    <p:sldId id="312" r:id="rId50"/>
    <p:sldId id="318" r:id="rId51"/>
    <p:sldId id="317" r:id="rId52"/>
    <p:sldId id="311" r:id="rId53"/>
    <p:sldId id="313" r:id="rId54"/>
    <p:sldId id="314" r:id="rId55"/>
    <p:sldId id="319" r:id="rId56"/>
    <p:sldId id="320" r:id="rId57"/>
    <p:sldId id="321" r:id="rId58"/>
    <p:sldId id="322" r:id="rId5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8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7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8D678-0649-4516-B419-ED357D0965C5}" type="datetimeFigureOut">
              <a:rPr lang="it-IT" smtClean="0"/>
              <a:t>25/03/2016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D89F0-4CC2-43FE-9EEA-4A1ED1E8E3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588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Ritratto di </a:t>
            </a:r>
            <a:r>
              <a:rPr lang="it-IT" dirty="0" err="1" smtClean="0"/>
              <a:t>Bertel</a:t>
            </a:r>
            <a:r>
              <a:rPr lang="it-IT" dirty="0" smtClean="0"/>
              <a:t> </a:t>
            </a:r>
            <a:r>
              <a:rPr lang="it-IT" dirty="0" err="1" smtClean="0"/>
              <a:t>Thorvaldsen</a:t>
            </a:r>
            <a:r>
              <a:rPr lang="it-IT" dirty="0" smtClean="0"/>
              <a:t> 19.11.1770-24.3.1844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889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Roma, San Pietro, tomba</a:t>
            </a:r>
            <a:r>
              <a:rPr lang="it-IT" baseline="0" dirty="0" smtClean="0"/>
              <a:t> di Pio </a:t>
            </a:r>
            <a:r>
              <a:rPr lang="it-IT" baseline="0" dirty="0" err="1" smtClean="0"/>
              <a:t>Vii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Chiarramonti</a:t>
            </a:r>
            <a:r>
              <a:rPr lang="it-IT" baseline="0" dirty="0" smtClean="0"/>
              <a:t>, particolare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011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Statua di </a:t>
            </a:r>
            <a:r>
              <a:rPr lang="it-IT" dirty="0" err="1" smtClean="0"/>
              <a:t>Schiller</a:t>
            </a:r>
            <a:r>
              <a:rPr lang="it-IT" dirty="0" smtClean="0"/>
              <a:t>, Sto</a:t>
            </a:r>
          </a:p>
          <a:p>
            <a:r>
              <a:rPr lang="it-IT" dirty="0" err="1" smtClean="0"/>
              <a:t>ccarda</a:t>
            </a:r>
            <a:r>
              <a:rPr lang="it-IT" dirty="0" smtClean="0"/>
              <a:t> 1839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387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Monumento al Principe </a:t>
            </a:r>
            <a:r>
              <a:rPr lang="it-IT" dirty="0" err="1" smtClean="0"/>
              <a:t>Paniatosky</a:t>
            </a:r>
            <a:r>
              <a:rPr lang="it-IT" dirty="0" smtClean="0"/>
              <a:t>,</a:t>
            </a:r>
            <a:r>
              <a:rPr lang="it-IT" baseline="0" dirty="0" smtClean="0"/>
              <a:t> 1826-27, Varsavia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343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Monumento a Copernico, 1822, Varsavia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428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Giovanni Raimondo </a:t>
            </a:r>
            <a:r>
              <a:rPr lang="it-IT" dirty="0" err="1" smtClean="0"/>
              <a:t>Torlonia</a:t>
            </a:r>
            <a:r>
              <a:rPr lang="it-IT" dirty="0" smtClean="0"/>
              <a:t>,  Copenaghen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578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Monumento</a:t>
            </a:r>
            <a:r>
              <a:rPr lang="it-IT" baseline="0" dirty="0" smtClean="0"/>
              <a:t> del Leone, Lucerna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097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Giasone con il vello d’oro, 1808,</a:t>
            </a:r>
            <a:r>
              <a:rPr lang="it-IT" baseline="0" dirty="0" smtClean="0"/>
              <a:t> Monaco </a:t>
            </a:r>
            <a:r>
              <a:rPr lang="it-IT" baseline="0" dirty="0" err="1" smtClean="0"/>
              <a:t>Neuepinakotek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917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Ganimede disseta Giove in forma di aquila, 1817, Copenaghen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620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Le tre Grazie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827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Cristo </a:t>
            </a:r>
            <a:r>
              <a:rPr lang="it-IT" dirty="0" err="1" smtClean="0"/>
              <a:t>vor</a:t>
            </a:r>
            <a:r>
              <a:rPr lang="it-IT" dirty="0" smtClean="0"/>
              <a:t> </a:t>
            </a:r>
            <a:r>
              <a:rPr lang="it-IT" dirty="0" err="1" smtClean="0"/>
              <a:t>Frue</a:t>
            </a:r>
            <a:r>
              <a:rPr lang="it-IT" dirty="0" smtClean="0"/>
              <a:t> </a:t>
            </a:r>
            <a:r>
              <a:rPr lang="it-IT" dirty="0" err="1" smtClean="0"/>
              <a:t>Kirche</a:t>
            </a:r>
            <a:r>
              <a:rPr lang="it-IT" dirty="0" smtClean="0"/>
              <a:t>, Copenaghen, chiesa dei dodici Apostoli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0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Ritratto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265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Adone,</a:t>
            </a:r>
            <a:r>
              <a:rPr lang="it-IT" baseline="0" dirty="0" smtClean="0"/>
              <a:t> 1808, Copenaghen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781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Adone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191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Mercurio, Copenaghen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928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Cupido trionfante,</a:t>
            </a:r>
            <a:r>
              <a:rPr lang="it-IT" baseline="0" dirty="0" smtClean="0"/>
              <a:t> Copenaghen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926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Apollo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0525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Bacco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64474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Ebe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2155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Copernico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0155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Venere con la mela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8875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Ganimede, 1816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7842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Copenaghe</a:t>
            </a:r>
            <a:r>
              <a:rPr lang="it-IT" dirty="0" smtClean="0"/>
              <a:t>, Museo </a:t>
            </a:r>
            <a:r>
              <a:rPr lang="it-IT" dirty="0" err="1" smtClean="0"/>
              <a:t>Thorvaldsen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441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Adone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7837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Adone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6438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Ercole, 1843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9899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Ganimede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1083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Mercurio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717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Museo </a:t>
            </a:r>
            <a:r>
              <a:rPr lang="it-IT" dirty="0" err="1" smtClean="0"/>
              <a:t>Thorvaldse</a:t>
            </a:r>
            <a:r>
              <a:rPr lang="it-IT" dirty="0" smtClean="0"/>
              <a:t>, Copenaghen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68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Autoritratto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843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Autoritratto: si appoggia ad Elfi, dea della Speranza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250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Venere con mela, 1805, Louvre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61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Carità cristiana, Louvre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422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San Pietro, Roma, tomba di Pio VII </a:t>
            </a:r>
            <a:r>
              <a:rPr lang="it-IT" dirty="0" err="1" smtClean="0"/>
              <a:t>Chiarramonti</a:t>
            </a:r>
            <a:r>
              <a:rPr lang="it-IT" dirty="0" smtClean="0"/>
              <a:t>,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89F0-4CC2-43FE-9EEA-4A1ED1E8E37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33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15B6-C51A-49F9-9600-543E3AA80F60}" type="datetimeFigureOut">
              <a:rPr lang="it-IT" smtClean="0"/>
              <a:t>25/03/2016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0D7A-C412-46AF-8A4D-685892B5D4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942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15B6-C51A-49F9-9600-543E3AA80F60}" type="datetimeFigureOut">
              <a:rPr lang="it-IT" smtClean="0"/>
              <a:t>25/03/2016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0D7A-C412-46AF-8A4D-685892B5D4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63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15B6-C51A-49F9-9600-543E3AA80F60}" type="datetimeFigureOut">
              <a:rPr lang="it-IT" smtClean="0"/>
              <a:t>25/03/2016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0D7A-C412-46AF-8A4D-685892B5D4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74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15B6-C51A-49F9-9600-543E3AA80F60}" type="datetimeFigureOut">
              <a:rPr lang="it-IT" smtClean="0"/>
              <a:t>25/03/2016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0D7A-C412-46AF-8A4D-685892B5D4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33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15B6-C51A-49F9-9600-543E3AA80F60}" type="datetimeFigureOut">
              <a:rPr lang="it-IT" smtClean="0"/>
              <a:t>25/03/2016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0D7A-C412-46AF-8A4D-685892B5D4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61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15B6-C51A-49F9-9600-543E3AA80F60}" type="datetimeFigureOut">
              <a:rPr lang="it-IT" smtClean="0"/>
              <a:t>25/03/2016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0D7A-C412-46AF-8A4D-685892B5D4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079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15B6-C51A-49F9-9600-543E3AA80F60}" type="datetimeFigureOut">
              <a:rPr lang="it-IT" smtClean="0"/>
              <a:t>25/03/2016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0D7A-C412-46AF-8A4D-685892B5D4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433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15B6-C51A-49F9-9600-543E3AA80F60}" type="datetimeFigureOut">
              <a:rPr lang="it-IT" smtClean="0"/>
              <a:t>25/03/2016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0D7A-C412-46AF-8A4D-685892B5D4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8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15B6-C51A-49F9-9600-543E3AA80F60}" type="datetimeFigureOut">
              <a:rPr lang="it-IT" smtClean="0"/>
              <a:t>25/03/2016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0D7A-C412-46AF-8A4D-685892B5D4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7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15B6-C51A-49F9-9600-543E3AA80F60}" type="datetimeFigureOut">
              <a:rPr lang="it-IT" smtClean="0"/>
              <a:t>25/03/2016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0D7A-C412-46AF-8A4D-685892B5D4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512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15B6-C51A-49F9-9600-543E3AA80F60}" type="datetimeFigureOut">
              <a:rPr lang="it-IT" smtClean="0"/>
              <a:t>25/03/2016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0D7A-C412-46AF-8A4D-685892B5D4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43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415B6-C51A-49F9-9600-543E3AA80F60}" type="datetimeFigureOut">
              <a:rPr lang="it-IT" smtClean="0"/>
              <a:t>25/03/2016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10D7A-C412-46AF-8A4D-685892B5D4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03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02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37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" y="19472"/>
            <a:ext cx="4643444" cy="6838527"/>
          </a:xfrm>
        </p:spPr>
      </p:pic>
    </p:spTree>
    <p:extLst>
      <p:ext uri="{BB962C8B-B14F-4D97-AF65-F5344CB8AC3E}">
        <p14:creationId xmlns:p14="http://schemas.microsoft.com/office/powerpoint/2010/main" val="3622081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" y="35700"/>
            <a:ext cx="6660825" cy="6822300"/>
          </a:xfrm>
        </p:spPr>
      </p:pic>
    </p:spTree>
    <p:extLst>
      <p:ext uri="{BB962C8B-B14F-4D97-AF65-F5344CB8AC3E}">
        <p14:creationId xmlns:p14="http://schemas.microsoft.com/office/powerpoint/2010/main" val="197176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16687" cy="6858000"/>
          </a:xfrm>
        </p:spPr>
      </p:pic>
    </p:spTree>
    <p:extLst>
      <p:ext uri="{BB962C8B-B14F-4D97-AF65-F5344CB8AC3E}">
        <p14:creationId xmlns:p14="http://schemas.microsoft.com/office/powerpoint/2010/main" val="1760562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175535" cy="6858000"/>
          </a:xfrm>
        </p:spPr>
      </p:pic>
    </p:spTree>
    <p:extLst>
      <p:ext uri="{BB962C8B-B14F-4D97-AF65-F5344CB8AC3E}">
        <p14:creationId xmlns:p14="http://schemas.microsoft.com/office/powerpoint/2010/main" val="387110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" y="3448"/>
            <a:ext cx="5140914" cy="6854552"/>
          </a:xfrm>
        </p:spPr>
      </p:pic>
    </p:spTree>
    <p:extLst>
      <p:ext uri="{BB962C8B-B14F-4D97-AF65-F5344CB8AC3E}">
        <p14:creationId xmlns:p14="http://schemas.microsoft.com/office/powerpoint/2010/main" val="720933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" y="0"/>
            <a:ext cx="5074715" cy="6858000"/>
          </a:xfrm>
        </p:spPr>
      </p:pic>
    </p:spTree>
    <p:extLst>
      <p:ext uri="{BB962C8B-B14F-4D97-AF65-F5344CB8AC3E}">
        <p14:creationId xmlns:p14="http://schemas.microsoft.com/office/powerpoint/2010/main" val="119848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17"/>
            <a:ext cx="5142587" cy="6856783"/>
          </a:xfrm>
        </p:spPr>
      </p:pic>
    </p:spTree>
    <p:extLst>
      <p:ext uri="{BB962C8B-B14F-4D97-AF65-F5344CB8AC3E}">
        <p14:creationId xmlns:p14="http://schemas.microsoft.com/office/powerpoint/2010/main" val="3241999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20"/>
            <a:ext cx="9144001" cy="6461761"/>
          </a:xfrm>
        </p:spPr>
      </p:pic>
    </p:spTree>
    <p:extLst>
      <p:ext uri="{BB962C8B-B14F-4D97-AF65-F5344CB8AC3E}">
        <p14:creationId xmlns:p14="http://schemas.microsoft.com/office/powerpoint/2010/main" val="1240851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4458" cy="6858000"/>
          </a:xfrm>
        </p:spPr>
      </p:pic>
    </p:spTree>
    <p:extLst>
      <p:ext uri="{BB962C8B-B14F-4D97-AF65-F5344CB8AC3E}">
        <p14:creationId xmlns:p14="http://schemas.microsoft.com/office/powerpoint/2010/main" val="23572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36"/>
            <a:ext cx="8709086" cy="6867736"/>
          </a:xfrm>
        </p:spPr>
      </p:pic>
    </p:spTree>
    <p:extLst>
      <p:ext uri="{BB962C8B-B14F-4D97-AF65-F5344CB8AC3E}">
        <p14:creationId xmlns:p14="http://schemas.microsoft.com/office/powerpoint/2010/main" val="150639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48"/>
            <a:ext cx="4836267" cy="6854552"/>
          </a:xfrm>
        </p:spPr>
      </p:pic>
    </p:spTree>
    <p:extLst>
      <p:ext uri="{BB962C8B-B14F-4D97-AF65-F5344CB8AC3E}">
        <p14:creationId xmlns:p14="http://schemas.microsoft.com/office/powerpoint/2010/main" val="1908388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3"/>
            <a:ext cx="4717106" cy="6830617"/>
          </a:xfrm>
        </p:spPr>
      </p:pic>
    </p:spTree>
    <p:extLst>
      <p:ext uri="{BB962C8B-B14F-4D97-AF65-F5344CB8AC3E}">
        <p14:creationId xmlns:p14="http://schemas.microsoft.com/office/powerpoint/2010/main" val="1212928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" y="18864"/>
            <a:ext cx="5099076" cy="6839136"/>
          </a:xfrm>
        </p:spPr>
      </p:pic>
    </p:spTree>
    <p:extLst>
      <p:ext uri="{BB962C8B-B14F-4D97-AF65-F5344CB8AC3E}">
        <p14:creationId xmlns:p14="http://schemas.microsoft.com/office/powerpoint/2010/main" val="10792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690"/>
            <a:ext cx="3612805" cy="7050090"/>
          </a:xfrm>
        </p:spPr>
      </p:pic>
    </p:spTree>
    <p:extLst>
      <p:ext uri="{BB962C8B-B14F-4D97-AF65-F5344CB8AC3E}">
        <p14:creationId xmlns:p14="http://schemas.microsoft.com/office/powerpoint/2010/main" val="247436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76"/>
            <a:ext cx="5128743" cy="6838324"/>
          </a:xfrm>
        </p:spPr>
      </p:pic>
    </p:spTree>
    <p:extLst>
      <p:ext uri="{BB962C8B-B14F-4D97-AF65-F5344CB8AC3E}">
        <p14:creationId xmlns:p14="http://schemas.microsoft.com/office/powerpoint/2010/main" val="42486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7715" cy="6858000"/>
          </a:xfrm>
        </p:spPr>
      </p:pic>
    </p:spTree>
    <p:extLst>
      <p:ext uri="{BB962C8B-B14F-4D97-AF65-F5344CB8AC3E}">
        <p14:creationId xmlns:p14="http://schemas.microsoft.com/office/powerpoint/2010/main" val="23646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035731" cy="6858000"/>
          </a:xfrm>
        </p:spPr>
      </p:pic>
    </p:spTree>
    <p:extLst>
      <p:ext uri="{BB962C8B-B14F-4D97-AF65-F5344CB8AC3E}">
        <p14:creationId xmlns:p14="http://schemas.microsoft.com/office/powerpoint/2010/main" val="41181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4231" cy="6858000"/>
          </a:xfrm>
        </p:spPr>
      </p:pic>
    </p:spTree>
    <p:extLst>
      <p:ext uri="{BB962C8B-B14F-4D97-AF65-F5344CB8AC3E}">
        <p14:creationId xmlns:p14="http://schemas.microsoft.com/office/powerpoint/2010/main" val="1147926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" y="0"/>
            <a:ext cx="9155784" cy="6858000"/>
          </a:xfrm>
        </p:spPr>
      </p:pic>
    </p:spTree>
    <p:extLst>
      <p:ext uri="{BB962C8B-B14F-4D97-AF65-F5344CB8AC3E}">
        <p14:creationId xmlns:p14="http://schemas.microsoft.com/office/powerpoint/2010/main" val="3419821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4178912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175660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7"/>
            <a:ext cx="5475698" cy="6844613"/>
          </a:xfrm>
        </p:spPr>
      </p:pic>
    </p:spTree>
    <p:extLst>
      <p:ext uri="{BB962C8B-B14F-4D97-AF65-F5344CB8AC3E}">
        <p14:creationId xmlns:p14="http://schemas.microsoft.com/office/powerpoint/2010/main" val="2744103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90"/>
            <a:ext cx="3777627" cy="6844410"/>
          </a:xfrm>
        </p:spPr>
      </p:pic>
    </p:spTree>
    <p:extLst>
      <p:ext uri="{BB962C8B-B14F-4D97-AF65-F5344CB8AC3E}">
        <p14:creationId xmlns:p14="http://schemas.microsoft.com/office/powerpoint/2010/main" val="10529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3505050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3717136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" y="27789"/>
            <a:ext cx="5122658" cy="6830211"/>
          </a:xfrm>
        </p:spPr>
      </p:pic>
    </p:spTree>
    <p:extLst>
      <p:ext uri="{BB962C8B-B14F-4D97-AF65-F5344CB8AC3E}">
        <p14:creationId xmlns:p14="http://schemas.microsoft.com/office/powerpoint/2010/main" val="2176946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5482" cy="6858000"/>
          </a:xfrm>
        </p:spPr>
      </p:pic>
    </p:spTree>
    <p:extLst>
      <p:ext uri="{BB962C8B-B14F-4D97-AF65-F5344CB8AC3E}">
        <p14:creationId xmlns:p14="http://schemas.microsoft.com/office/powerpoint/2010/main" val="688511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" y="0"/>
            <a:ext cx="5513832" cy="6858000"/>
          </a:xfrm>
        </p:spPr>
      </p:pic>
    </p:spTree>
    <p:extLst>
      <p:ext uri="{BB962C8B-B14F-4D97-AF65-F5344CB8AC3E}">
        <p14:creationId xmlns:p14="http://schemas.microsoft.com/office/powerpoint/2010/main" val="3239102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49"/>
            <a:ext cx="5124788" cy="6833051"/>
          </a:xfrm>
        </p:spPr>
      </p:pic>
    </p:spTree>
    <p:extLst>
      <p:ext uri="{BB962C8B-B14F-4D97-AF65-F5344CB8AC3E}">
        <p14:creationId xmlns:p14="http://schemas.microsoft.com/office/powerpoint/2010/main" val="1760362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1524" cy="6858000"/>
          </a:xfrm>
        </p:spPr>
      </p:pic>
    </p:spTree>
    <p:extLst>
      <p:ext uri="{BB962C8B-B14F-4D97-AF65-F5344CB8AC3E}">
        <p14:creationId xmlns:p14="http://schemas.microsoft.com/office/powerpoint/2010/main" val="34444589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68957" cy="6858000"/>
          </a:xfrm>
        </p:spPr>
      </p:pic>
    </p:spTree>
    <p:extLst>
      <p:ext uri="{BB962C8B-B14F-4D97-AF65-F5344CB8AC3E}">
        <p14:creationId xmlns:p14="http://schemas.microsoft.com/office/powerpoint/2010/main" val="2013791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19007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010"/>
            <a:ext cx="9166247" cy="5100194"/>
          </a:xfrm>
        </p:spPr>
      </p:pic>
    </p:spTree>
    <p:extLst>
      <p:ext uri="{BB962C8B-B14F-4D97-AF65-F5344CB8AC3E}">
        <p14:creationId xmlns:p14="http://schemas.microsoft.com/office/powerpoint/2010/main" val="3910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3400" cy="6858000"/>
          </a:xfrm>
        </p:spPr>
      </p:pic>
    </p:spTree>
    <p:extLst>
      <p:ext uri="{BB962C8B-B14F-4D97-AF65-F5344CB8AC3E}">
        <p14:creationId xmlns:p14="http://schemas.microsoft.com/office/powerpoint/2010/main" val="27922992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76" y="0"/>
            <a:ext cx="3878317" cy="6858000"/>
          </a:xfrm>
        </p:spPr>
      </p:pic>
    </p:spTree>
    <p:extLst>
      <p:ext uri="{BB962C8B-B14F-4D97-AF65-F5344CB8AC3E}">
        <p14:creationId xmlns:p14="http://schemas.microsoft.com/office/powerpoint/2010/main" val="11241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" y="0"/>
            <a:ext cx="4571999" cy="6858000"/>
          </a:xfrm>
        </p:spPr>
      </p:pic>
    </p:spTree>
    <p:extLst>
      <p:ext uri="{BB962C8B-B14F-4D97-AF65-F5344CB8AC3E}">
        <p14:creationId xmlns:p14="http://schemas.microsoft.com/office/powerpoint/2010/main" val="299323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5" y="3651"/>
            <a:ext cx="5140761" cy="6854349"/>
          </a:xfrm>
        </p:spPr>
      </p:pic>
    </p:spTree>
    <p:extLst>
      <p:ext uri="{BB962C8B-B14F-4D97-AF65-F5344CB8AC3E}">
        <p14:creationId xmlns:p14="http://schemas.microsoft.com/office/powerpoint/2010/main" val="17132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" y="-2231"/>
            <a:ext cx="4469016" cy="6860231"/>
          </a:xfrm>
        </p:spPr>
      </p:pic>
    </p:spTree>
    <p:extLst>
      <p:ext uri="{BB962C8B-B14F-4D97-AF65-F5344CB8AC3E}">
        <p14:creationId xmlns:p14="http://schemas.microsoft.com/office/powerpoint/2010/main" val="11369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" y="0"/>
            <a:ext cx="5323974" cy="6858000"/>
          </a:xfrm>
        </p:spPr>
      </p:pic>
    </p:spTree>
    <p:extLst>
      <p:ext uri="{BB962C8B-B14F-4D97-AF65-F5344CB8AC3E}">
        <p14:creationId xmlns:p14="http://schemas.microsoft.com/office/powerpoint/2010/main" val="30635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6069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8"/>
            <a:ext cx="3959224" cy="6843801"/>
          </a:xfrm>
        </p:spPr>
      </p:pic>
    </p:spTree>
    <p:extLst>
      <p:ext uri="{BB962C8B-B14F-4D97-AF65-F5344CB8AC3E}">
        <p14:creationId xmlns:p14="http://schemas.microsoft.com/office/powerpoint/2010/main" val="9164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0" y="-99392"/>
            <a:ext cx="5319870" cy="7093161"/>
          </a:xfrm>
        </p:spPr>
      </p:pic>
    </p:spTree>
    <p:extLst>
      <p:ext uri="{BB962C8B-B14F-4D97-AF65-F5344CB8AC3E}">
        <p14:creationId xmlns:p14="http://schemas.microsoft.com/office/powerpoint/2010/main" val="31384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066595" cy="7029400"/>
          </a:xfrm>
        </p:spPr>
      </p:pic>
    </p:spTree>
    <p:extLst>
      <p:ext uri="{BB962C8B-B14F-4D97-AF65-F5344CB8AC3E}">
        <p14:creationId xmlns:p14="http://schemas.microsoft.com/office/powerpoint/2010/main" val="2974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5565" cy="6858000"/>
          </a:xfrm>
        </p:spPr>
      </p:pic>
    </p:spTree>
    <p:extLst>
      <p:ext uri="{BB962C8B-B14F-4D97-AF65-F5344CB8AC3E}">
        <p14:creationId xmlns:p14="http://schemas.microsoft.com/office/powerpoint/2010/main" val="5122302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6880" cy="6858000"/>
          </a:xfrm>
        </p:spPr>
      </p:pic>
    </p:spTree>
    <p:extLst>
      <p:ext uri="{BB962C8B-B14F-4D97-AF65-F5344CB8AC3E}">
        <p14:creationId xmlns:p14="http://schemas.microsoft.com/office/powerpoint/2010/main" val="32054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3060" cy="6972800"/>
          </a:xfrm>
        </p:spPr>
      </p:pic>
    </p:spTree>
    <p:extLst>
      <p:ext uri="{BB962C8B-B14F-4D97-AF65-F5344CB8AC3E}">
        <p14:creationId xmlns:p14="http://schemas.microsoft.com/office/powerpoint/2010/main" val="26692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" y="0"/>
            <a:ext cx="5662781" cy="6858000"/>
          </a:xfrm>
        </p:spPr>
      </p:pic>
    </p:spTree>
    <p:extLst>
      <p:ext uri="{BB962C8B-B14F-4D97-AF65-F5344CB8AC3E}">
        <p14:creationId xmlns:p14="http://schemas.microsoft.com/office/powerpoint/2010/main" val="29262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5"/>
            <a:ext cx="4595073" cy="6871138"/>
          </a:xfrm>
        </p:spPr>
      </p:pic>
    </p:spTree>
    <p:extLst>
      <p:ext uri="{BB962C8B-B14F-4D97-AF65-F5344CB8AC3E}">
        <p14:creationId xmlns:p14="http://schemas.microsoft.com/office/powerpoint/2010/main" val="321551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54420" cy="6858000"/>
          </a:xfrm>
        </p:spPr>
      </p:pic>
    </p:spTree>
    <p:extLst>
      <p:ext uri="{BB962C8B-B14F-4D97-AF65-F5344CB8AC3E}">
        <p14:creationId xmlns:p14="http://schemas.microsoft.com/office/powerpoint/2010/main" val="21507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47796" cy="6858000"/>
          </a:xfrm>
        </p:spPr>
      </p:pic>
    </p:spTree>
    <p:extLst>
      <p:ext uri="{BB962C8B-B14F-4D97-AF65-F5344CB8AC3E}">
        <p14:creationId xmlns:p14="http://schemas.microsoft.com/office/powerpoint/2010/main" val="14806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83580" cy="6858000"/>
          </a:xfrm>
        </p:spPr>
      </p:pic>
    </p:spTree>
    <p:extLst>
      <p:ext uri="{BB962C8B-B14F-4D97-AF65-F5344CB8AC3E}">
        <p14:creationId xmlns:p14="http://schemas.microsoft.com/office/powerpoint/2010/main" val="169872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95936" cy="6861708"/>
          </a:xfrm>
        </p:spPr>
      </p:pic>
    </p:spTree>
    <p:extLst>
      <p:ext uri="{BB962C8B-B14F-4D97-AF65-F5344CB8AC3E}">
        <p14:creationId xmlns:p14="http://schemas.microsoft.com/office/powerpoint/2010/main" val="28831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" y="0"/>
            <a:ext cx="3996342" cy="6947802"/>
          </a:xfrm>
        </p:spPr>
      </p:pic>
    </p:spTree>
    <p:extLst>
      <p:ext uri="{BB962C8B-B14F-4D97-AF65-F5344CB8AC3E}">
        <p14:creationId xmlns:p14="http://schemas.microsoft.com/office/powerpoint/2010/main" val="27088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0800" cy="6858000"/>
          </a:xfrm>
        </p:spPr>
      </p:pic>
    </p:spTree>
    <p:extLst>
      <p:ext uri="{BB962C8B-B14F-4D97-AF65-F5344CB8AC3E}">
        <p14:creationId xmlns:p14="http://schemas.microsoft.com/office/powerpoint/2010/main" val="1955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49" y="0"/>
            <a:ext cx="5349240" cy="6858000"/>
          </a:xfrm>
        </p:spPr>
      </p:pic>
    </p:spTree>
    <p:extLst>
      <p:ext uri="{BB962C8B-B14F-4D97-AF65-F5344CB8AC3E}">
        <p14:creationId xmlns:p14="http://schemas.microsoft.com/office/powerpoint/2010/main" val="135806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10"/>
            <a:ext cx="4697288" cy="6835890"/>
          </a:xfrm>
        </p:spPr>
      </p:pic>
    </p:spTree>
    <p:extLst>
      <p:ext uri="{BB962C8B-B14F-4D97-AF65-F5344CB8AC3E}">
        <p14:creationId xmlns:p14="http://schemas.microsoft.com/office/powerpoint/2010/main" val="33092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198031" cy="6858000"/>
          </a:xfrm>
        </p:spPr>
      </p:pic>
    </p:spTree>
    <p:extLst>
      <p:ext uri="{BB962C8B-B14F-4D97-AF65-F5344CB8AC3E}">
        <p14:creationId xmlns:p14="http://schemas.microsoft.com/office/powerpoint/2010/main" val="2686841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191</Words>
  <Application>Microsoft Office PowerPoint</Application>
  <PresentationFormat>Presentazione su schermo (4:3)</PresentationFormat>
  <Paragraphs>69</Paragraphs>
  <Slides>58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5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8</cp:revision>
  <dcterms:created xsi:type="dcterms:W3CDTF">2016-02-23T13:17:46Z</dcterms:created>
  <dcterms:modified xsi:type="dcterms:W3CDTF">2016-03-25T16:39:53Z</dcterms:modified>
</cp:coreProperties>
</file>