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3A23-1C18-4E59-BDC3-ED8AD985EC3F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03A2-14AB-4860-8751-74F05B022E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679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3A23-1C18-4E59-BDC3-ED8AD985EC3F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03A2-14AB-4860-8751-74F05B022E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334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3A23-1C18-4E59-BDC3-ED8AD985EC3F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03A2-14AB-4860-8751-74F05B022E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099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3A23-1C18-4E59-BDC3-ED8AD985EC3F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03A2-14AB-4860-8751-74F05B022E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50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3A23-1C18-4E59-BDC3-ED8AD985EC3F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03A2-14AB-4860-8751-74F05B022E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913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3A23-1C18-4E59-BDC3-ED8AD985EC3F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03A2-14AB-4860-8751-74F05B022E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240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3A23-1C18-4E59-BDC3-ED8AD985EC3F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03A2-14AB-4860-8751-74F05B022E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074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3A23-1C18-4E59-BDC3-ED8AD985EC3F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03A2-14AB-4860-8751-74F05B022E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56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3A23-1C18-4E59-BDC3-ED8AD985EC3F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03A2-14AB-4860-8751-74F05B022E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59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3A23-1C18-4E59-BDC3-ED8AD985EC3F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03A2-14AB-4860-8751-74F05B022E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45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3A23-1C18-4E59-BDC3-ED8AD985EC3F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03A2-14AB-4860-8751-74F05B022E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22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53A23-1C18-4E59-BDC3-ED8AD985EC3F}" type="datetimeFigureOut">
              <a:rPr lang="it-IT" smtClean="0"/>
              <a:t>07/11/2016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C03A2-14AB-4860-8751-74F05B022E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0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860032" y="2130425"/>
            <a:ext cx="4176464" cy="147002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Abramo ed i 3 Angeli, 1726-29, </a:t>
            </a:r>
            <a:r>
              <a:rPr lang="it-IT" sz="2000" dirty="0" err="1" smtClean="0"/>
              <a:t>499X200</a:t>
            </a:r>
            <a:r>
              <a:rPr lang="it-IT" sz="2000" dirty="0" smtClean="0"/>
              <a:t>, </a:t>
            </a:r>
            <a:r>
              <a:rPr lang="it-IT" sz="2000" dirty="0" err="1" smtClean="0"/>
              <a:t>affresc</a:t>
            </a:r>
            <a:r>
              <a:rPr lang="it-IT" sz="2000" dirty="0" smtClean="0"/>
              <a:t>, Udine, Palazzo patriarcale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4" y="3380"/>
            <a:ext cx="4716481" cy="685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92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terzo profeta, 1726-29, cm </a:t>
            </a:r>
            <a:r>
              <a:rPr lang="it-IT" sz="2000" dirty="0" err="1" smtClean="0"/>
              <a:t>200X250</a:t>
            </a:r>
            <a:r>
              <a:rPr lang="it-IT" sz="2000" dirty="0" smtClean="0"/>
              <a:t>, affresco, Udine, Palazzo Patriarcale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" y="0"/>
            <a:ext cx="9219146" cy="6165304"/>
          </a:xfrm>
        </p:spPr>
      </p:pic>
    </p:spTree>
    <p:extLst>
      <p:ext uri="{BB962C8B-B14F-4D97-AF65-F5344CB8AC3E}">
        <p14:creationId xmlns:p14="http://schemas.microsoft.com/office/powerpoint/2010/main" val="328480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quarto profeta, 1726-29, cm </a:t>
            </a:r>
            <a:r>
              <a:rPr lang="it-IT" sz="2000" dirty="0" err="1" smtClean="0"/>
              <a:t>200X250</a:t>
            </a:r>
            <a:r>
              <a:rPr lang="it-IT" sz="2000" dirty="0" smtClean="0"/>
              <a:t>, affresco, Udine, Palazzo Patriarcale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5914" y="-1525913"/>
            <a:ext cx="6165305" cy="9217131"/>
          </a:xfrm>
        </p:spPr>
      </p:pic>
    </p:spTree>
    <p:extLst>
      <p:ext uri="{BB962C8B-B14F-4D97-AF65-F5344CB8AC3E}">
        <p14:creationId xmlns:p14="http://schemas.microsoft.com/office/powerpoint/2010/main" val="455717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Caduta degli Angeli ribelli, 1726-29, cm </a:t>
            </a:r>
            <a:r>
              <a:rPr lang="it-IT" sz="2000" dirty="0" err="1" smtClean="0"/>
              <a:t>200X250</a:t>
            </a:r>
            <a:r>
              <a:rPr lang="it-IT" sz="2000" dirty="0" smtClean="0"/>
              <a:t>, affresco, Udine, Palazzo Patriarcale</a:t>
            </a:r>
            <a:endParaRPr lang="it-IT" sz="2000" dirty="0"/>
          </a:p>
        </p:txBody>
      </p:sp>
      <p:pic>
        <p:nvPicPr>
          <p:cNvPr id="14" name="Segnaposto contenuto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93151" cy="4653136"/>
          </a:xfrm>
        </p:spPr>
      </p:pic>
    </p:spTree>
    <p:extLst>
      <p:ext uri="{BB962C8B-B14F-4D97-AF65-F5344CB8AC3E}">
        <p14:creationId xmlns:p14="http://schemas.microsoft.com/office/powerpoint/2010/main" val="124085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Sara e L’Angelo, 1726.29,  cm </a:t>
            </a:r>
            <a:r>
              <a:rPr lang="it-IT" sz="2000" dirty="0" err="1" smtClean="0"/>
              <a:t>400X200</a:t>
            </a:r>
            <a:r>
              <a:rPr lang="it-IT" sz="2000" dirty="0" smtClean="0"/>
              <a:t>, affresco, Udine, Palazzo patriarcale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54751" cy="6858000"/>
          </a:xfrm>
        </p:spPr>
      </p:pic>
    </p:spTree>
    <p:extLst>
      <p:ext uri="{BB962C8B-B14F-4D97-AF65-F5344CB8AC3E}">
        <p14:creationId xmlns:p14="http://schemas.microsoft.com/office/powerpoint/2010/main" val="344750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453336"/>
            <a:ext cx="91440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Rachele nasconde gli idoli, 1726-29, </a:t>
            </a:r>
            <a:r>
              <a:rPr lang="it-IT" sz="2000" dirty="0" err="1" smtClean="0"/>
              <a:t>500X400</a:t>
            </a:r>
            <a:r>
              <a:rPr lang="it-IT" sz="2000" dirty="0" smtClean="0"/>
              <a:t>, affresco, Udine, Palazzo Patriarcale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28533"/>
            <a:ext cx="8461224" cy="6453336"/>
          </a:xfrm>
        </p:spPr>
      </p:pic>
    </p:spTree>
    <p:extLst>
      <p:ext uri="{BB962C8B-B14F-4D97-AF65-F5344CB8AC3E}">
        <p14:creationId xmlns:p14="http://schemas.microsoft.com/office/powerpoint/2010/main" val="3312347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Il sacrificio di Isacco, 1726-29, cm </a:t>
            </a:r>
            <a:r>
              <a:rPr lang="it-IT" sz="2000" dirty="0" err="1" smtClean="0"/>
              <a:t>400X500</a:t>
            </a:r>
            <a:r>
              <a:rPr lang="it-IT" sz="2000" dirty="0" smtClean="0"/>
              <a:t>, affresco, Udine, Palazzo Patriarcale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777530" cy="6441639"/>
          </a:xfrm>
        </p:spPr>
      </p:pic>
    </p:spTree>
    <p:extLst>
      <p:ext uri="{BB962C8B-B14F-4D97-AF65-F5344CB8AC3E}">
        <p14:creationId xmlns:p14="http://schemas.microsoft.com/office/powerpoint/2010/main" val="2684454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Agar nel deserto, 1726-29, cm </a:t>
            </a:r>
            <a:r>
              <a:rPr lang="it-IT" sz="2000" dirty="0" err="1" smtClean="0"/>
              <a:t>400X500</a:t>
            </a:r>
            <a:r>
              <a:rPr lang="it-IT" sz="2000" dirty="0" smtClean="0"/>
              <a:t>, affresco, Udine Palazzo Patriarcale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" y="0"/>
            <a:ext cx="9132912" cy="6309320"/>
          </a:xfrm>
        </p:spPr>
      </p:pic>
    </p:spTree>
    <p:extLst>
      <p:ext uri="{BB962C8B-B14F-4D97-AF65-F5344CB8AC3E}">
        <p14:creationId xmlns:p14="http://schemas.microsoft.com/office/powerpoint/2010/main" val="2815980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sogno di Giacobbe, 1726-29, cm </a:t>
            </a:r>
            <a:r>
              <a:rPr lang="it-IT" sz="2000" dirty="0" err="1" smtClean="0"/>
              <a:t>400X500</a:t>
            </a:r>
            <a:r>
              <a:rPr lang="it-IT" sz="2000" dirty="0" smtClean="0"/>
              <a:t>, affresco, Palazzo Patriarcale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" y="0"/>
            <a:ext cx="9171362" cy="6309320"/>
          </a:xfrm>
        </p:spPr>
      </p:pic>
    </p:spTree>
    <p:extLst>
      <p:ext uri="{BB962C8B-B14F-4D97-AF65-F5344CB8AC3E}">
        <p14:creationId xmlns:p14="http://schemas.microsoft.com/office/powerpoint/2010/main" val="3842206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525344"/>
            <a:ext cx="9144000" cy="332656"/>
          </a:xfrm>
        </p:spPr>
        <p:txBody>
          <a:bodyPr>
            <a:noAutofit/>
          </a:bodyPr>
          <a:lstStyle/>
          <a:p>
            <a:r>
              <a:rPr lang="it-IT" sz="2000" dirty="0" smtClean="0"/>
              <a:t>Il giudizio di Salomone, 1726-29, cm </a:t>
            </a:r>
            <a:r>
              <a:rPr lang="it-IT" sz="2000" dirty="0" err="1" smtClean="0"/>
              <a:t>400X500</a:t>
            </a:r>
            <a:r>
              <a:rPr lang="it-IT" sz="2000" dirty="0" smtClean="0"/>
              <a:t>, affresco, Udine, Palazzo Patriarcale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" y="-12711"/>
            <a:ext cx="9018876" cy="6523654"/>
          </a:xfrm>
        </p:spPr>
      </p:pic>
    </p:spTree>
    <p:extLst>
      <p:ext uri="{BB962C8B-B14F-4D97-AF65-F5344CB8AC3E}">
        <p14:creationId xmlns:p14="http://schemas.microsoft.com/office/powerpoint/2010/main" val="3925493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</a:t>
            </a:r>
            <a:r>
              <a:rPr lang="it-IT" sz="2000" dirty="0" err="1" smtClean="0"/>
              <a:t>profetta</a:t>
            </a:r>
            <a:r>
              <a:rPr lang="it-IT" sz="2000" dirty="0" smtClean="0"/>
              <a:t> Isaia, 1726-29, cm </a:t>
            </a:r>
            <a:r>
              <a:rPr lang="it-IT" sz="2000" dirty="0" err="1" smtClean="0"/>
              <a:t>200X250</a:t>
            </a:r>
            <a:r>
              <a:rPr lang="it-IT" sz="2000" dirty="0" smtClean="0"/>
              <a:t>, affresco, Udine, Palazzo Patriarcale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1867" cy="6453336"/>
          </a:xfrm>
        </p:spPr>
      </p:pic>
    </p:spTree>
    <p:extLst>
      <p:ext uri="{BB962C8B-B14F-4D97-AF65-F5344CB8AC3E}">
        <p14:creationId xmlns:p14="http://schemas.microsoft.com/office/powerpoint/2010/main" val="2414494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332656"/>
          </a:xfrm>
        </p:spPr>
        <p:txBody>
          <a:bodyPr>
            <a:noAutofit/>
          </a:bodyPr>
          <a:lstStyle/>
          <a:p>
            <a:r>
              <a:rPr lang="it-IT" sz="2000" dirty="0" smtClean="0"/>
              <a:t>Il secondo profeta, 1726-29, cm </a:t>
            </a:r>
            <a:r>
              <a:rPr lang="it-IT" sz="2000" dirty="0" err="1" smtClean="0"/>
              <a:t>200X250</a:t>
            </a:r>
            <a:r>
              <a:rPr lang="it-IT" sz="2000" dirty="0" smtClean="0"/>
              <a:t>, affresco, Udine, Palazzo Patriarcale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9" y="0"/>
            <a:ext cx="9111470" cy="6093296"/>
          </a:xfrm>
        </p:spPr>
      </p:pic>
    </p:spTree>
    <p:extLst>
      <p:ext uri="{BB962C8B-B14F-4D97-AF65-F5344CB8AC3E}">
        <p14:creationId xmlns:p14="http://schemas.microsoft.com/office/powerpoint/2010/main" val="8363724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182</Words>
  <Application>Microsoft Office PowerPoint</Application>
  <PresentationFormat>Presentazione su schermo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Abramo ed i 3 Angeli, 1726-29, 499X200, affresc, Udine, Palazzo patriarcale</vt:lpstr>
      <vt:lpstr>Sara e L’Angelo, 1726.29,  cm 400X200, affresco, Udine, Palazzo patriarcale</vt:lpstr>
      <vt:lpstr>Rachele nasconde gli idoli, 1726-29, 500X400, affresco, Udine, Palazzo Patriarcale</vt:lpstr>
      <vt:lpstr>Il sacrificio di Isacco, 1726-29, cm 400X500, affresco, Udine, Palazzo Patriarcale</vt:lpstr>
      <vt:lpstr>Agar nel deserto, 1726-29, cm 400X500, affresco, Udine Palazzo Patriarcale</vt:lpstr>
      <vt:lpstr>Il sogno di Giacobbe, 1726-29, cm 400X500, affresco, Palazzo Patriarcale</vt:lpstr>
      <vt:lpstr>Il giudizio di Salomone, 1726-29, cm 400X500, affresco, Udine, Palazzo Patriarcale</vt:lpstr>
      <vt:lpstr>Il profetta Isaia, 1726-29, cm 200X250, affresco, Udine, Palazzo Patriarcale</vt:lpstr>
      <vt:lpstr>Il secondo profeta, 1726-29, cm 200X250, affresco, Udine, Palazzo Patriarcale</vt:lpstr>
      <vt:lpstr>Il terzo profeta, 1726-29, cm 200X250, affresco, Udine, Palazzo Patriarcale</vt:lpstr>
      <vt:lpstr>Il quarto profeta, 1726-29, cm 200X250, affresco, Udine, Palazzo Patriarcale</vt:lpstr>
      <vt:lpstr>Caduta degli Angeli ribelli, 1726-29, cm 200X250, affresco, Udine, Palazzo Patriarcale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Abramo ed i 3 Angeli, 1726-29, 499X200, affresc, Udine, Palazzo patriarcale</dc:title>
  <dc:creator>lenovo</dc:creator>
  <cp:lastModifiedBy>lenovo</cp:lastModifiedBy>
  <cp:revision>5</cp:revision>
  <dcterms:created xsi:type="dcterms:W3CDTF">2016-11-07T15:51:19Z</dcterms:created>
  <dcterms:modified xsi:type="dcterms:W3CDTF">2016-11-07T16:49:34Z</dcterms:modified>
</cp:coreProperties>
</file>