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5500-9884-47B3-82AE-66B92B2D8EF2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8A9D-5068-4F7E-9E9C-58CDA2C3F8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30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5500-9884-47B3-82AE-66B92B2D8EF2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8A9D-5068-4F7E-9E9C-58CDA2C3F8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84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5500-9884-47B3-82AE-66B92B2D8EF2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8A9D-5068-4F7E-9E9C-58CDA2C3F8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93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5500-9884-47B3-82AE-66B92B2D8EF2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8A9D-5068-4F7E-9E9C-58CDA2C3F8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75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5500-9884-47B3-82AE-66B92B2D8EF2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8A9D-5068-4F7E-9E9C-58CDA2C3F8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52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5500-9884-47B3-82AE-66B92B2D8EF2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8A9D-5068-4F7E-9E9C-58CDA2C3F8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06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5500-9884-47B3-82AE-66B92B2D8EF2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8A9D-5068-4F7E-9E9C-58CDA2C3F8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37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5500-9884-47B3-82AE-66B92B2D8EF2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8A9D-5068-4F7E-9E9C-58CDA2C3F8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95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5500-9884-47B3-82AE-66B92B2D8EF2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8A9D-5068-4F7E-9E9C-58CDA2C3F8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56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5500-9884-47B3-82AE-66B92B2D8EF2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8A9D-5068-4F7E-9E9C-58CDA2C3F8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2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5500-9884-47B3-82AE-66B92B2D8EF2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8A9D-5068-4F7E-9E9C-58CDA2C3F8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90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55500-9884-47B3-82AE-66B92B2D8EF2}" type="datetimeFigureOut">
              <a:rPr lang="it-IT" smtClean="0"/>
              <a:t>08/11/2016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88A9D-5068-4F7E-9E9C-58CDA2C3F8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00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4048" y="2130425"/>
            <a:ext cx="3454152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L’istituzione del Santo Rosario, 1737-39, cm </a:t>
            </a:r>
            <a:r>
              <a:rPr lang="it-IT" sz="2000" dirty="0" err="1" smtClean="0"/>
              <a:t>1200X450</a:t>
            </a:r>
            <a:r>
              <a:rPr lang="it-IT" sz="2000" dirty="0" smtClean="0"/>
              <a:t>, affresco, Venezia, </a:t>
            </a:r>
            <a:r>
              <a:rPr lang="it-IT" sz="2000" dirty="0" err="1" smtClean="0"/>
              <a:t>cjiesa</a:t>
            </a:r>
            <a:r>
              <a:rPr lang="it-IT" sz="2000" dirty="0" smtClean="0"/>
              <a:t> dei Gesuati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74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3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La Vergine con le Sante Caterina da Siena, Rosa da Lima e Ines, 1737-29, olio su tela, cm </a:t>
            </a:r>
            <a:r>
              <a:rPr lang="it-IT" sz="2000" dirty="0" err="1" smtClean="0"/>
              <a:t>340X168</a:t>
            </a:r>
            <a:r>
              <a:rPr lang="it-IT" sz="2000" dirty="0" smtClean="0"/>
              <a:t>, Venezia, chiesa dei Gesuati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"/>
            <a:ext cx="4042078" cy="6856377"/>
          </a:xfrm>
        </p:spPr>
      </p:pic>
    </p:spTree>
    <p:extLst>
      <p:ext uri="{BB962C8B-B14F-4D97-AF65-F5344CB8AC3E}">
        <p14:creationId xmlns:p14="http://schemas.microsoft.com/office/powerpoint/2010/main" val="16572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Apparizione della Vergine a San Domenico, 1737-39, cm </a:t>
            </a:r>
            <a:r>
              <a:rPr lang="it-IT" sz="2000" dirty="0" err="1" smtClean="0"/>
              <a:t>340X168</a:t>
            </a:r>
            <a:r>
              <a:rPr lang="it-IT" sz="2000" dirty="0" smtClean="0"/>
              <a:t>, affresco, Venezia, chiesa dei Gesuati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8451"/>
            <a:ext cx="8244409" cy="6325008"/>
          </a:xfrm>
        </p:spPr>
      </p:pic>
    </p:spTree>
    <p:extLst>
      <p:ext uri="{BB962C8B-B14F-4D97-AF65-F5344CB8AC3E}">
        <p14:creationId xmlns:p14="http://schemas.microsoft.com/office/powerpoint/2010/main" val="26567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Il re David che suona l’arpa, 1737-39, cm </a:t>
            </a:r>
            <a:r>
              <a:rPr lang="it-IT" sz="2000" dirty="0" err="1" smtClean="0"/>
              <a:t>340X168</a:t>
            </a:r>
            <a:r>
              <a:rPr lang="it-IT" sz="2000" dirty="0" smtClean="0"/>
              <a:t>, affresco, Venezia, chiesa dei Gesuati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0"/>
            <a:ext cx="5496745" cy="6857189"/>
          </a:xfrm>
        </p:spPr>
      </p:pic>
    </p:spTree>
    <p:extLst>
      <p:ext uri="{BB962C8B-B14F-4D97-AF65-F5344CB8AC3E}">
        <p14:creationId xmlns:p14="http://schemas.microsoft.com/office/powerpoint/2010/main" val="162486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Apoteosi di San Domenico, 1737-39, cm </a:t>
            </a:r>
            <a:r>
              <a:rPr lang="it-IT" sz="2000" dirty="0" err="1" smtClean="0"/>
              <a:t>340X168</a:t>
            </a:r>
            <a:r>
              <a:rPr lang="it-IT" sz="2000" dirty="0" smtClean="0"/>
              <a:t>, affresco, Venezia, chiesa dei Gesuati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93629" cy="6522842"/>
          </a:xfrm>
        </p:spPr>
      </p:pic>
    </p:spTree>
    <p:extLst>
      <p:ext uri="{BB962C8B-B14F-4D97-AF65-F5344CB8AC3E}">
        <p14:creationId xmlns:p14="http://schemas.microsoft.com/office/powerpoint/2010/main" val="3247685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101</Words>
  <Application>Microsoft Office PowerPoint</Application>
  <PresentationFormat>Presentazione su schermo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L’istituzione del Santo Rosario, 1737-39, cm 1200X450, affresco, Venezia, cjiesa dei Gesuati</vt:lpstr>
      <vt:lpstr>La Vergine con le Sante Caterina da Siena, Rosa da Lima e Ines, 1737-29, olio su tela, cm 340X168, Venezia, chiesa dei Gesuati</vt:lpstr>
      <vt:lpstr>Apparizione della Vergine a San Domenico, 1737-39, cm 340X168, affresco, Venezia, chiesa dei Gesuati</vt:lpstr>
      <vt:lpstr>Il re David che suona l’arpa, 1737-39, cm 340X168, affresco, Venezia, chiesa dei Gesuati</vt:lpstr>
      <vt:lpstr>Apoteosi di San Domenico, 1737-39, cm 340X168, affresco, Venezia, chiesa dei Gesuati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L’istituzione del Santo Rosario, 1737-39, cm 1200X450, affresco, Venezia, cjiesa dei Gesuati</dc:title>
  <dc:creator>lenovo</dc:creator>
  <cp:lastModifiedBy>lenovo</cp:lastModifiedBy>
  <cp:revision>1</cp:revision>
  <dcterms:created xsi:type="dcterms:W3CDTF">2016-11-08T10:21:58Z</dcterms:created>
  <dcterms:modified xsi:type="dcterms:W3CDTF">2016-11-08T10:30:41Z</dcterms:modified>
</cp:coreProperties>
</file>