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51EC-55EB-4A79-9FA9-9A610D1D528A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38C7-A177-44FD-8FC5-925C60695A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4530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51EC-55EB-4A79-9FA9-9A610D1D528A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38C7-A177-44FD-8FC5-925C60695A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22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51EC-55EB-4A79-9FA9-9A610D1D528A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38C7-A177-44FD-8FC5-925C60695A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843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51EC-55EB-4A79-9FA9-9A610D1D528A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38C7-A177-44FD-8FC5-925C60695A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44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51EC-55EB-4A79-9FA9-9A610D1D528A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38C7-A177-44FD-8FC5-925C60695A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0905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51EC-55EB-4A79-9FA9-9A610D1D528A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38C7-A177-44FD-8FC5-925C60695A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172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51EC-55EB-4A79-9FA9-9A610D1D528A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38C7-A177-44FD-8FC5-925C60695A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7081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51EC-55EB-4A79-9FA9-9A610D1D528A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38C7-A177-44FD-8FC5-925C60695A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5570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51EC-55EB-4A79-9FA9-9A610D1D528A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38C7-A177-44FD-8FC5-925C60695A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613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51EC-55EB-4A79-9FA9-9A610D1D528A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38C7-A177-44FD-8FC5-925C60695A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983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51EC-55EB-4A79-9FA9-9A610D1D528A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38C7-A177-44FD-8FC5-925C60695A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212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551EC-55EB-4A79-9FA9-9A610D1D528A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738C7-A177-44FD-8FC5-925C60695A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8422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525344"/>
            <a:ext cx="7772400" cy="332656"/>
          </a:xfrm>
        </p:spPr>
        <p:txBody>
          <a:bodyPr>
            <a:noAutofit/>
          </a:bodyPr>
          <a:lstStyle/>
          <a:p>
            <a:r>
              <a:rPr lang="it-IT" sz="2000" dirty="0" smtClean="0"/>
              <a:t>La gloria della Spagna, </a:t>
            </a:r>
            <a:r>
              <a:rPr lang="it-IT" sz="2000" dirty="0" err="1" smtClean="0"/>
              <a:t>1762-66,cm</a:t>
            </a:r>
            <a:r>
              <a:rPr lang="it-IT" sz="2000" dirty="0" smtClean="0"/>
              <a:t> </a:t>
            </a:r>
            <a:r>
              <a:rPr lang="it-IT" sz="2000" dirty="0" err="1" smtClean="0"/>
              <a:t>2700X1000</a:t>
            </a:r>
            <a:r>
              <a:rPr lang="it-IT" sz="2000" dirty="0" smtClean="0"/>
              <a:t>, Madrid, Palazzo Reale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7451"/>
            <a:ext cx="7983217" cy="652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62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16016" y="274638"/>
            <a:ext cx="3970784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Apoteosi della monarchia spagnola, 1762-66, cm </a:t>
            </a:r>
            <a:r>
              <a:rPr lang="it-IT" sz="2000" dirty="0" err="1" smtClean="0"/>
              <a:t>1500X900</a:t>
            </a:r>
            <a:r>
              <a:rPr lang="it-IT" sz="2000" dirty="0" smtClean="0"/>
              <a:t>, Madrid, Palazzo Reale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4497049" cy="6858000"/>
          </a:xfrm>
        </p:spPr>
      </p:pic>
    </p:spTree>
    <p:extLst>
      <p:ext uri="{BB962C8B-B14F-4D97-AF65-F5344CB8AC3E}">
        <p14:creationId xmlns:p14="http://schemas.microsoft.com/office/powerpoint/2010/main" val="1060883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76056" y="274638"/>
            <a:ext cx="3610744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Venere chiede a Vulcano di forgiare le armi di Enea, 1762-66, Madrid</a:t>
            </a:r>
            <a:r>
              <a:rPr lang="it-IT" sz="2000" smtClean="0"/>
              <a:t>, Palazzo Reale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59522" cy="6858000"/>
          </a:xfrm>
        </p:spPr>
      </p:pic>
    </p:spTree>
    <p:extLst>
      <p:ext uri="{BB962C8B-B14F-4D97-AF65-F5344CB8AC3E}">
        <p14:creationId xmlns:p14="http://schemas.microsoft.com/office/powerpoint/2010/main" val="21279302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43</Words>
  <Application>Microsoft Office PowerPoint</Application>
  <PresentationFormat>Presentazione su schermo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La gloria della Spagna, 1762-66,cm 2700X1000, Madrid, Palazzo Reale</vt:lpstr>
      <vt:lpstr>Apoteosi della monarchia spagnola, 1762-66, cm 1500X900, Madrid, Palazzo Reale</vt:lpstr>
      <vt:lpstr>Venere chiede a Vulcano di forgiare le armi di Enea, 1762-66, Madrid, Palazzo Reale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2</cp:revision>
  <dcterms:created xsi:type="dcterms:W3CDTF">2016-11-09T19:34:47Z</dcterms:created>
  <dcterms:modified xsi:type="dcterms:W3CDTF">2016-11-09T19:54:11Z</dcterms:modified>
</cp:coreProperties>
</file>