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47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1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6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44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05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3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70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61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56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41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88B7-4B1A-498C-999C-1431AE16B782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5C7B-7B70-4901-A337-78E324574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62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60040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L’incontro di Antonio e Cleopatra, 1746-47, </a:t>
            </a:r>
            <a:r>
              <a:rPr lang="it-IT" sz="2000" dirty="0" err="1" smtClean="0"/>
              <a:t>cm650C300</a:t>
            </a:r>
            <a:r>
              <a:rPr lang="it-IT" sz="2000" dirty="0" smtClean="0"/>
              <a:t>, Venezia, Palazzo Labia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64088" y="2276872"/>
            <a:ext cx="3528392" cy="1152128"/>
          </a:xfrm>
        </p:spPr>
        <p:txBody>
          <a:bodyPr/>
          <a:lstStyle/>
          <a:p>
            <a:r>
              <a:rPr lang="it-IT" dirty="0" smtClean="0"/>
              <a:t>Affresco,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95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banchetto di Antonio e Cleopatra, 1746-47, cm </a:t>
            </a:r>
            <a:r>
              <a:rPr lang="it-IT" sz="2000" dirty="0" err="1" smtClean="0"/>
              <a:t>650X300</a:t>
            </a:r>
            <a:r>
              <a:rPr lang="it-IT" sz="2000" dirty="0" smtClean="0"/>
              <a:t>, affresco, Venezia, Palazzo Labia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" y="0"/>
            <a:ext cx="4850928" cy="6858000"/>
          </a:xfrm>
        </p:spPr>
      </p:pic>
    </p:spTree>
    <p:extLst>
      <p:ext uri="{BB962C8B-B14F-4D97-AF65-F5344CB8AC3E}">
        <p14:creationId xmlns:p14="http://schemas.microsoft.com/office/powerpoint/2010/main" val="26404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trionfo di </a:t>
            </a:r>
            <a:r>
              <a:rPr lang="it-IT" sz="2000" dirty="0" err="1" smtClean="0"/>
              <a:t>Bellerofonte</a:t>
            </a:r>
            <a:r>
              <a:rPr lang="it-IT" sz="2000" dirty="0" smtClean="0"/>
              <a:t>, 1746-47, cm </a:t>
            </a:r>
            <a:r>
              <a:rPr lang="it-IT" sz="2000" dirty="0" err="1" smtClean="0"/>
              <a:t>650X300</a:t>
            </a:r>
            <a:r>
              <a:rPr lang="it-IT" sz="2000" dirty="0" smtClean="0"/>
              <a:t>, </a:t>
            </a:r>
            <a:r>
              <a:rPr lang="it-IT" sz="2000" dirty="0" err="1" smtClean="0"/>
              <a:t>affrecso</a:t>
            </a:r>
            <a:r>
              <a:rPr lang="it-IT" sz="2000" smtClean="0"/>
              <a:t>, </a:t>
            </a:r>
            <a:r>
              <a:rPr lang="it-IT" sz="2000" dirty="0" smtClean="0"/>
              <a:t>Venezia, Palazzo Labia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9536" cy="6858000"/>
          </a:xfrm>
        </p:spPr>
      </p:pic>
    </p:spTree>
    <p:extLst>
      <p:ext uri="{BB962C8B-B14F-4D97-AF65-F5344CB8AC3E}">
        <p14:creationId xmlns:p14="http://schemas.microsoft.com/office/powerpoint/2010/main" val="347844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</Words>
  <Application>Microsoft Office PowerPoint</Application>
  <PresentationFormat>Presentazione su schermo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L’incontro di Antonio e Cleopatra, 1746-47, cm650C300, Venezia, Palazzo Labia</vt:lpstr>
      <vt:lpstr>Il banchetto di Antonio e Cleopatra, 1746-47, cm 650X300, affresco, Venezia, Palazzo Labia</vt:lpstr>
      <vt:lpstr>Il trionfo di Bellerofonte, 1746-47, cm 650X300, affrecso, Venezia, Palazzo Labia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L’incontro di Antonio e Cleopatra, 1746-47, cm650C300, Venezia, Palazzo Labia</dc:title>
  <dc:creator>lenovo</dc:creator>
  <cp:lastModifiedBy>lenovo</cp:lastModifiedBy>
  <cp:revision>2</cp:revision>
  <dcterms:created xsi:type="dcterms:W3CDTF">2016-11-09T08:19:44Z</dcterms:created>
  <dcterms:modified xsi:type="dcterms:W3CDTF">2016-11-09T08:34:52Z</dcterms:modified>
</cp:coreProperties>
</file>