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6643-5665-4BE2-A8A4-B470BCFD10BE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1D43-89F4-45D3-8F54-995A6AD49E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642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6643-5665-4BE2-A8A4-B470BCFD10BE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1D43-89F4-45D3-8F54-995A6AD49E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154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6643-5665-4BE2-A8A4-B470BCFD10BE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1D43-89F4-45D3-8F54-995A6AD49E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81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6643-5665-4BE2-A8A4-B470BCFD10BE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1D43-89F4-45D3-8F54-995A6AD49E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437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6643-5665-4BE2-A8A4-B470BCFD10BE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1D43-89F4-45D3-8F54-995A6AD49E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32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6643-5665-4BE2-A8A4-B470BCFD10BE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1D43-89F4-45D3-8F54-995A6AD49E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82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6643-5665-4BE2-A8A4-B470BCFD10BE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1D43-89F4-45D3-8F54-995A6AD49E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18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6643-5665-4BE2-A8A4-B470BCFD10BE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1D43-89F4-45D3-8F54-995A6AD49E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71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6643-5665-4BE2-A8A4-B470BCFD10BE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1D43-89F4-45D3-8F54-995A6AD49E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458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6643-5665-4BE2-A8A4-B470BCFD10BE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1D43-89F4-45D3-8F54-995A6AD49E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2880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6643-5665-4BE2-A8A4-B470BCFD10BE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1D43-89F4-45D3-8F54-995A6AD49E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39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A6643-5665-4BE2-A8A4-B470BCFD10BE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21D43-89F4-45D3-8F54-995A6AD49E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625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453336"/>
            <a:ext cx="77724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sacrificio di Ifigenia, 1757, cm </a:t>
            </a:r>
            <a:r>
              <a:rPr lang="it-IT" sz="2000" dirty="0" err="1" smtClean="0"/>
              <a:t>350X700</a:t>
            </a:r>
            <a:r>
              <a:rPr lang="it-IT" sz="2000" dirty="0" smtClean="0"/>
              <a:t>, Vicenza villa Valmarana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92"/>
            <a:ext cx="8333482" cy="65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95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332656"/>
          </a:xfrm>
        </p:spPr>
        <p:txBody>
          <a:bodyPr>
            <a:noAutofit/>
          </a:bodyPr>
          <a:lstStyle/>
          <a:p>
            <a:r>
              <a:rPr lang="it-IT" sz="2000" dirty="0" smtClean="0"/>
              <a:t>Medoro abbandona Angelica, 1757, cm </a:t>
            </a:r>
            <a:r>
              <a:rPr lang="it-IT" sz="2000" dirty="0" err="1" smtClean="0"/>
              <a:t>220X130</a:t>
            </a:r>
            <a:r>
              <a:rPr lang="it-IT" sz="2000" dirty="0" smtClean="0"/>
              <a:t>, Vicenza, villa Valmarana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9061"/>
            <a:ext cx="8964488" cy="6505802"/>
          </a:xfrm>
        </p:spPr>
      </p:pic>
    </p:spTree>
    <p:extLst>
      <p:ext uri="{BB962C8B-B14F-4D97-AF65-F5344CB8AC3E}">
        <p14:creationId xmlns:p14="http://schemas.microsoft.com/office/powerpoint/2010/main" val="2126637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Apollo e Diana, 1757, cm </a:t>
            </a:r>
            <a:r>
              <a:rPr lang="it-IT" sz="2000" dirty="0" err="1" smtClean="0"/>
              <a:t>200X185</a:t>
            </a:r>
            <a:r>
              <a:rPr lang="it-IT" sz="2000" dirty="0" smtClean="0"/>
              <a:t>, Vicenza, villa Valmarana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9940" cy="5805264"/>
          </a:xfrm>
        </p:spPr>
      </p:pic>
    </p:spTree>
    <p:extLst>
      <p:ext uri="{BB962C8B-B14F-4D97-AF65-F5344CB8AC3E}">
        <p14:creationId xmlns:p14="http://schemas.microsoft.com/office/powerpoint/2010/main" val="3954944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381328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it-IT" sz="2000" dirty="0" err="1" smtClean="0"/>
              <a:t>Euribato</a:t>
            </a:r>
            <a:r>
              <a:rPr lang="it-IT" sz="2000" dirty="0" smtClean="0"/>
              <a:t> e </a:t>
            </a:r>
            <a:r>
              <a:rPr lang="it-IT" sz="2000" dirty="0" err="1" smtClean="0"/>
              <a:t>Taltibio</a:t>
            </a:r>
            <a:r>
              <a:rPr lang="it-IT" sz="2000" dirty="0" smtClean="0"/>
              <a:t> conducono </a:t>
            </a:r>
            <a:r>
              <a:rPr lang="it-IT" sz="2000" dirty="0" err="1" smtClean="0"/>
              <a:t>Briseide</a:t>
            </a:r>
            <a:r>
              <a:rPr lang="it-IT" sz="2000" dirty="0" smtClean="0"/>
              <a:t> da Agamennone, 1757, cm </a:t>
            </a:r>
            <a:r>
              <a:rPr lang="it-IT" sz="2000" dirty="0" err="1" smtClean="0"/>
              <a:t>300X280</a:t>
            </a:r>
            <a:r>
              <a:rPr lang="it-IT" sz="2000" dirty="0" smtClean="0"/>
              <a:t>, Vicenza, villa Valmarana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7383708" cy="6309321"/>
          </a:xfrm>
        </p:spPr>
      </p:pic>
    </p:spTree>
    <p:extLst>
      <p:ext uri="{BB962C8B-B14F-4D97-AF65-F5344CB8AC3E}">
        <p14:creationId xmlns:p14="http://schemas.microsoft.com/office/powerpoint/2010/main" val="221280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24036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furia di Achille, 1757, cm </a:t>
            </a:r>
            <a:r>
              <a:rPr lang="it-IT" sz="2000" dirty="0" err="1" smtClean="0"/>
              <a:t>300X300</a:t>
            </a:r>
            <a:r>
              <a:rPr lang="it-IT" sz="2000" dirty="0" smtClean="0"/>
              <a:t>, Vicenza, villa Valmarana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59104" cy="6858000"/>
          </a:xfrm>
        </p:spPr>
      </p:pic>
    </p:spTree>
    <p:extLst>
      <p:ext uri="{BB962C8B-B14F-4D97-AF65-F5344CB8AC3E}">
        <p14:creationId xmlns:p14="http://schemas.microsoft.com/office/powerpoint/2010/main" val="289447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528392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Venere compare ad Enea sulla strada per Cartagine, 1757, cm </a:t>
            </a:r>
            <a:r>
              <a:rPr lang="it-IT" sz="2000" dirty="0" err="1" smtClean="0"/>
              <a:t>230X180</a:t>
            </a:r>
            <a:r>
              <a:rPr lang="it-IT" sz="2000" dirty="0" smtClean="0"/>
              <a:t>, Vicenza, villa Valmarana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00870" cy="6858000"/>
          </a:xfrm>
        </p:spPr>
      </p:pic>
    </p:spTree>
    <p:extLst>
      <p:ext uri="{BB962C8B-B14F-4D97-AF65-F5344CB8AC3E}">
        <p14:creationId xmlns:p14="http://schemas.microsoft.com/office/powerpoint/2010/main" val="1932036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Autofit/>
          </a:bodyPr>
          <a:lstStyle/>
          <a:p>
            <a:r>
              <a:rPr lang="it-IT" sz="2000" dirty="0" smtClean="0"/>
              <a:t>Enea presenta Cupido a </a:t>
            </a:r>
            <a:r>
              <a:rPr lang="it-IT" sz="2000" dirty="0" err="1" smtClean="0"/>
              <a:t>Didone</a:t>
            </a:r>
            <a:r>
              <a:rPr lang="it-IT" sz="2000" dirty="0" smtClean="0"/>
              <a:t> travestito come Ascanio, 1757, cm  </a:t>
            </a:r>
            <a:r>
              <a:rPr lang="it-IT" sz="2000" dirty="0" err="1" smtClean="0"/>
              <a:t>230X240</a:t>
            </a:r>
            <a:r>
              <a:rPr lang="it-IT" sz="2000" dirty="0" smtClean="0"/>
              <a:t>, Vicenza, villa Valmarana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327"/>
            <a:ext cx="6372200" cy="6292713"/>
          </a:xfrm>
        </p:spPr>
      </p:pic>
    </p:spTree>
    <p:extLst>
      <p:ext uri="{BB962C8B-B14F-4D97-AF65-F5344CB8AC3E}">
        <p14:creationId xmlns:p14="http://schemas.microsoft.com/office/powerpoint/2010/main" val="3302881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Mercurio esorta Enea a partire, 1757, cm </a:t>
            </a:r>
            <a:r>
              <a:rPr lang="it-IT" sz="2000" dirty="0" err="1" smtClean="0"/>
              <a:t>230X145</a:t>
            </a:r>
            <a:r>
              <a:rPr lang="it-IT" sz="2000" dirty="0" smtClean="0"/>
              <a:t>, Vicenza villa Valmarana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" y="4192"/>
            <a:ext cx="4438995" cy="6853808"/>
          </a:xfrm>
        </p:spPr>
      </p:pic>
    </p:spTree>
    <p:extLst>
      <p:ext uri="{BB962C8B-B14F-4D97-AF65-F5344CB8AC3E}">
        <p14:creationId xmlns:p14="http://schemas.microsoft.com/office/powerpoint/2010/main" val="149377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302433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Teti consola Achille, 1757, cm </a:t>
            </a:r>
            <a:r>
              <a:rPr lang="it-IT" sz="2000" dirty="0" err="1" smtClean="0"/>
              <a:t>300X200</a:t>
            </a:r>
            <a:r>
              <a:rPr lang="it-IT" sz="2000" dirty="0" smtClean="0"/>
              <a:t>, Vicenza, villa Valmarana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09816" cy="6858000"/>
          </a:xfrm>
        </p:spPr>
      </p:pic>
    </p:spTree>
    <p:extLst>
      <p:ext uri="{BB962C8B-B14F-4D97-AF65-F5344CB8AC3E}">
        <p14:creationId xmlns:p14="http://schemas.microsoft.com/office/powerpoint/2010/main" val="2249329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453336"/>
            <a:ext cx="9144000" cy="404664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Angelica e Medoro si nascondono </a:t>
            </a:r>
            <a:r>
              <a:rPr lang="it-IT" sz="2000" dirty="0" err="1" smtClean="0"/>
              <a:t>tr</a:t>
            </a:r>
            <a:r>
              <a:rPr lang="it-IT" sz="2000" dirty="0" smtClean="0"/>
              <a:t> ai pastori, 1757, cm </a:t>
            </a:r>
            <a:r>
              <a:rPr lang="it-IT" sz="2000" dirty="0" err="1" smtClean="0"/>
              <a:t>250X250</a:t>
            </a:r>
            <a:r>
              <a:rPr lang="it-IT" sz="2000" dirty="0" smtClean="0"/>
              <a:t>, Vicenza, villa Valmarana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32792"/>
            <a:ext cx="8479717" cy="6525344"/>
          </a:xfrm>
        </p:spPr>
      </p:pic>
    </p:spTree>
    <p:extLst>
      <p:ext uri="{BB962C8B-B14F-4D97-AF65-F5344CB8AC3E}">
        <p14:creationId xmlns:p14="http://schemas.microsoft.com/office/powerpoint/2010/main" val="2782008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Angelica scrive il nome di Medoro su di un albero, 1757, cm </a:t>
            </a:r>
            <a:r>
              <a:rPr lang="it-IT" sz="2000" dirty="0" err="1" smtClean="0"/>
              <a:t>250X160</a:t>
            </a:r>
            <a:r>
              <a:rPr lang="it-IT" sz="2000" dirty="0" smtClean="0"/>
              <a:t>, Vicenza, villa Valmarana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69019" cy="6858000"/>
          </a:xfrm>
        </p:spPr>
      </p:pic>
    </p:spTree>
    <p:extLst>
      <p:ext uri="{BB962C8B-B14F-4D97-AF65-F5344CB8AC3E}">
        <p14:creationId xmlns:p14="http://schemas.microsoft.com/office/powerpoint/2010/main" val="32946577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171</Words>
  <Application>Microsoft Office PowerPoint</Application>
  <PresentationFormat>Presentazione su schermo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Il sacrificio di Ifigenia, 1757, cm 350X700, Vicenza villa Valmarana</vt:lpstr>
      <vt:lpstr>Euribato e Taltibio conducono Briseide da Agamennone, 1757, cm 300X280, Vicenza, villa Valmarana</vt:lpstr>
      <vt:lpstr>La furia di Achille, 1757, cm 300X300, Vicenza, villa Valmarana</vt:lpstr>
      <vt:lpstr>Venere compare ad Enea sulla strada per Cartagine, 1757, cm 230X180, Vicenza, villa Valmarana</vt:lpstr>
      <vt:lpstr>Enea presenta Cupido a Didone travestito come Ascanio, 1757, cm  230X240, Vicenza, villa Valmarana</vt:lpstr>
      <vt:lpstr>Mercurio esorta Enea a partire, 1757, cm 230X145, Vicenza villa Valmarana</vt:lpstr>
      <vt:lpstr>Teti consola Achille, 1757, cm 300X200, Vicenza, villa Valmarana</vt:lpstr>
      <vt:lpstr>Angelica e Medoro si nascondono tr ai pastori, 1757, cm 250X250, Vicenza, villa Valmarana</vt:lpstr>
      <vt:lpstr>Angelica scrive il nome di Medoro su di un albero, 1757, cm 250X160, Vicenza, villa Valmarana</vt:lpstr>
      <vt:lpstr>Medoro abbandona Angelica, 1757, cm 220X130, Vicenza, villa Valmarana</vt:lpstr>
      <vt:lpstr>Apollo e Diana, 1757, cm 200X185, Vicenza, villa Valmarana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4</cp:revision>
  <dcterms:created xsi:type="dcterms:W3CDTF">2016-11-09T09:02:00Z</dcterms:created>
  <dcterms:modified xsi:type="dcterms:W3CDTF">2016-11-09T09:37:54Z</dcterms:modified>
</cp:coreProperties>
</file>