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6E42-3399-4068-B8F9-32B54900C738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DE4D-4C28-4229-A256-2320D3C0CE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30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6E42-3399-4068-B8F9-32B54900C738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DE4D-4C28-4229-A256-2320D3C0CE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51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6E42-3399-4068-B8F9-32B54900C738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DE4D-4C28-4229-A256-2320D3C0CE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30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6E42-3399-4068-B8F9-32B54900C738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DE4D-4C28-4229-A256-2320D3C0CE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53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6E42-3399-4068-B8F9-32B54900C738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DE4D-4C28-4229-A256-2320D3C0CE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49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6E42-3399-4068-B8F9-32B54900C738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DE4D-4C28-4229-A256-2320D3C0CE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4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6E42-3399-4068-B8F9-32B54900C738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DE4D-4C28-4229-A256-2320D3C0CE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43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6E42-3399-4068-B8F9-32B54900C738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DE4D-4C28-4229-A256-2320D3C0CE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373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6E42-3399-4068-B8F9-32B54900C738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DE4D-4C28-4229-A256-2320D3C0CE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61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6E42-3399-4068-B8F9-32B54900C738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DE4D-4C28-4229-A256-2320D3C0CE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69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6E42-3399-4068-B8F9-32B54900C738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DE4D-4C28-4229-A256-2320D3C0CE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13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6E42-3399-4068-B8F9-32B54900C738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6DE4D-4C28-4229-A256-2320D3C0CE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98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974388" y="764705"/>
            <a:ext cx="2169612" cy="283574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Investitura del vescovo Aroldo, 1752-53, cm </a:t>
            </a:r>
            <a:r>
              <a:rPr lang="it-IT" sz="2000" dirty="0" err="1" smtClean="0"/>
              <a:t>400X500</a:t>
            </a:r>
            <a:r>
              <a:rPr lang="it-IT" sz="2000" dirty="0" smtClean="0"/>
              <a:t>, Wurzburg, </a:t>
            </a:r>
            <a:r>
              <a:rPr lang="it-IT" sz="2000" dirty="0" err="1" smtClean="0"/>
              <a:t>Residenz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974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5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Apollo ed i continenti, 1752-53, Cm </a:t>
            </a:r>
            <a:r>
              <a:rPr lang="it-IT" sz="2000" dirty="0" err="1" smtClean="0"/>
              <a:t>400X500</a:t>
            </a:r>
            <a:r>
              <a:rPr lang="it-IT" sz="2000" dirty="0" smtClean="0"/>
              <a:t>, Wurzburg. </a:t>
            </a:r>
            <a:r>
              <a:rPr lang="it-IT" sz="2000" dirty="0" err="1" smtClean="0"/>
              <a:t>Residenz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368049" cy="6525344"/>
          </a:xfrm>
        </p:spPr>
      </p:pic>
    </p:spTree>
    <p:extLst>
      <p:ext uri="{BB962C8B-B14F-4D97-AF65-F5344CB8AC3E}">
        <p14:creationId xmlns:p14="http://schemas.microsoft.com/office/powerpoint/2010/main" val="328458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Allegoria dell’Asia, 1752-53, cm </a:t>
            </a:r>
            <a:r>
              <a:rPr lang="it-IT" sz="2000" dirty="0" err="1" smtClean="0"/>
              <a:t>400X500</a:t>
            </a:r>
            <a:r>
              <a:rPr lang="it-IT" sz="2000" dirty="0" smtClean="0"/>
              <a:t>, </a:t>
            </a:r>
            <a:r>
              <a:rPr lang="it-IT" sz="2000" dirty="0" err="1" smtClean="0"/>
              <a:t>particoare</a:t>
            </a:r>
            <a:r>
              <a:rPr lang="it-IT" sz="2000" dirty="0" smtClean="0"/>
              <a:t>, </a:t>
            </a:r>
            <a:r>
              <a:rPr lang="it-IT" sz="2000" dirty="0" err="1" smtClean="0"/>
              <a:t>Zurzburg</a:t>
            </a:r>
            <a:r>
              <a:rPr lang="it-IT" sz="2000" dirty="0" smtClean="0"/>
              <a:t>, </a:t>
            </a:r>
            <a:r>
              <a:rPr lang="it-IT" sz="2000" dirty="0" err="1" smtClean="0"/>
              <a:t>Residenz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2933" cy="6381328"/>
          </a:xfrm>
        </p:spPr>
      </p:pic>
    </p:spTree>
    <p:extLst>
      <p:ext uri="{BB962C8B-B14F-4D97-AF65-F5344CB8AC3E}">
        <p14:creationId xmlns:p14="http://schemas.microsoft.com/office/powerpoint/2010/main" val="302350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Allegoria dell’Europa, 1752-53, cm </a:t>
            </a:r>
            <a:r>
              <a:rPr lang="it-IT" sz="2000" dirty="0" err="1" smtClean="0"/>
              <a:t>400X500</a:t>
            </a:r>
            <a:r>
              <a:rPr lang="it-IT" sz="2000" dirty="0" smtClean="0"/>
              <a:t>, particolare, </a:t>
            </a:r>
            <a:r>
              <a:rPr lang="it-IT" sz="2000" dirty="0" err="1" smtClean="0"/>
              <a:t>Wurburg</a:t>
            </a:r>
            <a:r>
              <a:rPr lang="it-IT" sz="2000" dirty="0" smtClean="0"/>
              <a:t>, </a:t>
            </a:r>
            <a:r>
              <a:rPr lang="it-IT" sz="2000" dirty="0" err="1" smtClean="0"/>
              <a:t>Residenz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0438" cy="6093296"/>
          </a:xfrm>
        </p:spPr>
      </p:pic>
    </p:spTree>
    <p:extLst>
      <p:ext uri="{BB962C8B-B14F-4D97-AF65-F5344CB8AC3E}">
        <p14:creationId xmlns:p14="http://schemas.microsoft.com/office/powerpoint/2010/main" val="3667853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 smtClean="0"/>
              <a:t>Allegoria dell’Africa, 1752-52, cm </a:t>
            </a:r>
            <a:r>
              <a:rPr lang="it-IT" sz="2000" dirty="0" err="1" smtClean="0"/>
              <a:t>400X500</a:t>
            </a:r>
            <a:r>
              <a:rPr lang="it-IT" sz="2000" dirty="0" smtClean="0"/>
              <a:t>, particolare, Wurzburg, </a:t>
            </a:r>
            <a:r>
              <a:rPr lang="it-IT" sz="2000" dirty="0" err="1" smtClean="0"/>
              <a:t>Residenz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58467" cy="6525344"/>
          </a:xfrm>
        </p:spPr>
      </p:pic>
    </p:spTree>
    <p:extLst>
      <p:ext uri="{BB962C8B-B14F-4D97-AF65-F5344CB8AC3E}">
        <p14:creationId xmlns:p14="http://schemas.microsoft.com/office/powerpoint/2010/main" val="46005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 smtClean="0"/>
              <a:t>Allegoria dell’America, 1752-53, cm </a:t>
            </a:r>
            <a:r>
              <a:rPr lang="it-IT" sz="2000" dirty="0" err="1" smtClean="0"/>
              <a:t>400X500</a:t>
            </a:r>
            <a:r>
              <a:rPr lang="it-IT" sz="2000" dirty="0" smtClean="0"/>
              <a:t>, particolare, Wurzburg, </a:t>
            </a:r>
            <a:r>
              <a:rPr lang="it-IT" sz="2000" dirty="0" err="1" smtClean="0"/>
              <a:t>Residenz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384" cy="6021288"/>
          </a:xfrm>
        </p:spPr>
      </p:pic>
    </p:spTree>
    <p:extLst>
      <p:ext uri="{BB962C8B-B14F-4D97-AF65-F5344CB8AC3E}">
        <p14:creationId xmlns:p14="http://schemas.microsoft.com/office/powerpoint/2010/main" val="27832003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78</Words>
  <Application>Microsoft Office PowerPoint</Application>
  <PresentationFormat>Presentazione su schermo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Investitura del vescovo Aroldo, 1752-53, cm 400X500, Wurzburg, Residenz</vt:lpstr>
      <vt:lpstr>Apollo ed i continenti, 1752-53, Cm 400X500, Wurzburg. Residenz</vt:lpstr>
      <vt:lpstr>Allegoria dell’Asia, 1752-53, cm 400X500, particoare, Zurzburg, Residenz</vt:lpstr>
      <vt:lpstr>Allegoria dell’Europa, 1752-53, cm 400X500, particolare, Wurburg, Residenz</vt:lpstr>
      <vt:lpstr>Allegoria dell’Africa, 1752-52, cm 400X500, particolare, Wurzburg, Residenz</vt:lpstr>
      <vt:lpstr>Allegoria dell’America, 1752-53, cm 400X500, particolare, Wurzburg, Residenz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Investitura del vescovo Aroldo, 1752-53, cm 400X500, Wurzburg, Residenz</dc:title>
  <dc:creator>lenovo</dc:creator>
  <cp:lastModifiedBy>lenovo</cp:lastModifiedBy>
  <cp:revision>2</cp:revision>
  <dcterms:created xsi:type="dcterms:W3CDTF">2016-11-09T08:43:12Z</dcterms:created>
  <dcterms:modified xsi:type="dcterms:W3CDTF">2016-11-09T09:01:25Z</dcterms:modified>
</cp:coreProperties>
</file>