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5" d="100"/>
          <a:sy n="35" d="100"/>
        </p:scale>
        <p:origin x="-1000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64E-D9A0-4171-8EFA-0381C8775AE5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72FC-E339-4188-BA90-1305759EB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067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64E-D9A0-4171-8EFA-0381C8775AE5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72FC-E339-4188-BA90-1305759EB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557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64E-D9A0-4171-8EFA-0381C8775AE5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72FC-E339-4188-BA90-1305759EB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27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64E-D9A0-4171-8EFA-0381C8775AE5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72FC-E339-4188-BA90-1305759EB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98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64E-D9A0-4171-8EFA-0381C8775AE5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72FC-E339-4188-BA90-1305759EB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52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64E-D9A0-4171-8EFA-0381C8775AE5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72FC-E339-4188-BA90-1305759EB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329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64E-D9A0-4171-8EFA-0381C8775AE5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72FC-E339-4188-BA90-1305759EB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33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64E-D9A0-4171-8EFA-0381C8775AE5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72FC-E339-4188-BA90-1305759EB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112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64E-D9A0-4171-8EFA-0381C8775AE5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72FC-E339-4188-BA90-1305759EB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77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64E-D9A0-4171-8EFA-0381C8775AE5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72FC-E339-4188-BA90-1305759EB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721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964E-D9A0-4171-8EFA-0381C8775AE5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72FC-E339-4188-BA90-1305759EB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098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0964E-D9A0-4171-8EFA-0381C8775AE5}" type="datetimeFigureOut">
              <a:rPr lang="it-IT" smtClean="0"/>
              <a:t>22/02/2017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372FC-E339-4188-BA90-1305759EB6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982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300192" y="260649"/>
            <a:ext cx="2664296" cy="333980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Noè nell’arca, ine sec. III, inizio </a:t>
            </a:r>
            <a:r>
              <a:rPr lang="it-IT" sz="2000" dirty="0" err="1" smtClean="0"/>
              <a:t>Iv</a:t>
            </a:r>
            <a:r>
              <a:rPr lang="it-IT" sz="2000" dirty="0" smtClean="0"/>
              <a:t> sec., Roma Catacombe di Via </a:t>
            </a:r>
            <a:r>
              <a:rPr lang="it-IT" sz="2000" dirty="0" err="1" smtClean="0"/>
              <a:t>Anapo</a:t>
            </a:r>
            <a:r>
              <a:rPr lang="it-IT" sz="2000" dirty="0" smtClean="0"/>
              <a:t>, volta del </a:t>
            </a:r>
            <a:r>
              <a:rPr lang="it-IT" sz="2000" dirty="0" err="1" smtClean="0"/>
              <a:t>nicchione</a:t>
            </a:r>
            <a:r>
              <a:rPr lang="it-IT" sz="2000" dirty="0" smtClean="0"/>
              <a:t> </a:t>
            </a:r>
            <a:r>
              <a:rPr lang="it-IT" sz="2000" dirty="0" err="1" smtClean="0"/>
              <a:t>n.14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" y="0"/>
            <a:ext cx="6302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4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 tre giovani fanciulli ebrei nella fornace ardente, </a:t>
            </a:r>
            <a:r>
              <a:rPr lang="it-IT" sz="2000" dirty="0" err="1" smtClean="0"/>
              <a:t>2.ametàsec</a:t>
            </a:r>
            <a:r>
              <a:rPr lang="it-IT" sz="2000" dirty="0" smtClean="0"/>
              <a:t>. III sec., cubicolo della Velata, </a:t>
            </a:r>
            <a:r>
              <a:rPr lang="it-IT" sz="2000" dirty="0" err="1" smtClean="0"/>
              <a:t>catcombe</a:t>
            </a:r>
            <a:r>
              <a:rPr lang="it-IT" sz="2000" dirty="0" smtClean="0"/>
              <a:t> di </a:t>
            </a:r>
            <a:r>
              <a:rPr lang="it-IT" sz="2000" dirty="0" err="1" smtClean="0"/>
              <a:t>priscilla</a:t>
            </a:r>
            <a:r>
              <a:rPr lang="it-IT" sz="2000" dirty="0" smtClean="0"/>
              <a:t>, 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3617" cy="6093296"/>
          </a:xfrm>
        </p:spPr>
      </p:pic>
    </p:spTree>
    <p:extLst>
      <p:ext uri="{BB962C8B-B14F-4D97-AF65-F5344CB8AC3E}">
        <p14:creationId xmlns:p14="http://schemas.microsoft.com/office/powerpoint/2010/main" val="23429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Arcoloslio</a:t>
            </a:r>
            <a:r>
              <a:rPr lang="it-IT" sz="2000" dirty="0" smtClean="0"/>
              <a:t> di Orfeo, IV sec., catacombe di SS. Marcellino e Pietro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4821946" cy="4050800"/>
          </a:xfrm>
        </p:spPr>
      </p:pic>
    </p:spTree>
    <p:extLst>
      <p:ext uri="{BB962C8B-B14F-4D97-AF65-F5344CB8AC3E}">
        <p14:creationId xmlns:p14="http://schemas.microsoft.com/office/powerpoint/2010/main" val="22488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21288"/>
            <a:ext cx="91440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Cappella greca, </a:t>
            </a:r>
            <a:r>
              <a:rPr lang="it-IT" sz="2000" dirty="0" err="1" smtClean="0"/>
              <a:t>2.a</a:t>
            </a:r>
            <a:r>
              <a:rPr lang="it-IT" sz="2000" dirty="0" smtClean="0"/>
              <a:t> metà III sec., catacombe di </a:t>
            </a:r>
            <a:r>
              <a:rPr lang="it-IT" sz="2000" dirty="0" err="1" smtClean="0"/>
              <a:t>Prisiclla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349355" cy="6237312"/>
          </a:xfrm>
        </p:spPr>
      </p:pic>
    </p:spTree>
    <p:extLst>
      <p:ext uri="{BB962C8B-B14F-4D97-AF65-F5344CB8AC3E}">
        <p14:creationId xmlns:p14="http://schemas.microsoft.com/office/powerpoint/2010/main" val="27032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74441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Daniele nella fossa dei leoni,, part. IV sec., </a:t>
            </a:r>
            <a:r>
              <a:rPr lang="it-IT" sz="2000" dirty="0" err="1" smtClean="0"/>
              <a:t>nicchione</a:t>
            </a:r>
            <a:r>
              <a:rPr lang="it-IT" sz="2000" dirty="0" smtClean="0"/>
              <a:t> Catacombe di Via </a:t>
            </a:r>
            <a:r>
              <a:rPr lang="it-IT" sz="2000" dirty="0" err="1" smtClean="0"/>
              <a:t>Anapo</a:t>
            </a:r>
            <a:r>
              <a:rPr lang="it-IT" sz="2000" dirty="0" smtClean="0"/>
              <a:t>, Roma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2386" cy="6858000"/>
          </a:xfrm>
        </p:spPr>
      </p:pic>
    </p:spTree>
    <p:extLst>
      <p:ext uri="{BB962C8B-B14F-4D97-AF65-F5344CB8AC3E}">
        <p14:creationId xmlns:p14="http://schemas.microsoft.com/office/powerpoint/2010/main" val="230274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08304" y="274638"/>
            <a:ext cx="18356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Buon Pastore, III sec., affresco, catacombe di San Callisto, Roma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2" y="15992"/>
            <a:ext cx="7234751" cy="6842008"/>
          </a:xfrm>
        </p:spPr>
      </p:pic>
    </p:spTree>
    <p:extLst>
      <p:ext uri="{BB962C8B-B14F-4D97-AF65-F5344CB8AC3E}">
        <p14:creationId xmlns:p14="http://schemas.microsoft.com/office/powerpoint/2010/main" val="223871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Buon pastore, fine III </a:t>
            </a:r>
            <a:r>
              <a:rPr lang="it-IT" sz="2000" dirty="0" err="1" smtClean="0"/>
              <a:t>sec.-inizio</a:t>
            </a:r>
            <a:r>
              <a:rPr lang="it-IT" sz="2000" dirty="0" smtClean="0"/>
              <a:t> </a:t>
            </a:r>
            <a:r>
              <a:rPr lang="it-IT" sz="2000" i="1" dirty="0" smtClean="0"/>
              <a:t>IV sec., marmo bianco, dal complesso delle catacombe di San Callisto, Città del </a:t>
            </a:r>
            <a:r>
              <a:rPr lang="it-IT" sz="2000" i="1" dirty="0" err="1" smtClean="0"/>
              <a:t>Vatcano</a:t>
            </a:r>
            <a:r>
              <a:rPr lang="it-IT" sz="2000" i="1" dirty="0" smtClean="0"/>
              <a:t>, Museo Pio Cristiano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7975" cy="6858000"/>
          </a:xfrm>
        </p:spPr>
      </p:pic>
    </p:spTree>
    <p:extLst>
      <p:ext uri="{BB962C8B-B14F-4D97-AF65-F5344CB8AC3E}">
        <p14:creationId xmlns:p14="http://schemas.microsoft.com/office/powerpoint/2010/main" val="341424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92280" y="0"/>
            <a:ext cx="2051720" cy="141763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Cubicolo de </a:t>
            </a:r>
            <a:r>
              <a:rPr lang="it-IT" sz="2000" dirty="0" err="1" smtClean="0"/>
              <a:t>deu</a:t>
            </a:r>
            <a:r>
              <a:rPr lang="it-IT" sz="2000" dirty="0" smtClean="0"/>
              <a:t> ingressi, catacombe di San Marcellino e Pietro, </a:t>
            </a:r>
            <a:r>
              <a:rPr lang="it-IT" sz="2000" dirty="0" err="1" smtClean="0"/>
              <a:t>sec.IV</a:t>
            </a:r>
            <a:r>
              <a:rPr lang="it-IT" sz="2000" dirty="0" smtClean="0"/>
              <a:t> sec.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78456" cy="6858000"/>
          </a:xfrm>
        </p:spPr>
      </p:pic>
    </p:spTree>
    <p:extLst>
      <p:ext uri="{BB962C8B-B14F-4D97-AF65-F5344CB8AC3E}">
        <p14:creationId xmlns:p14="http://schemas.microsoft.com/office/powerpoint/2010/main" val="339047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</a:t>
            </a:r>
            <a:r>
              <a:rPr lang="it-IT" sz="2000" dirty="0" err="1" smtClean="0"/>
              <a:t>Bun</a:t>
            </a:r>
            <a:r>
              <a:rPr lang="it-IT" sz="2000" dirty="0" smtClean="0"/>
              <a:t> pastore, </a:t>
            </a:r>
            <a:r>
              <a:rPr lang="it-IT" sz="2000" dirty="0" err="1" smtClean="0"/>
              <a:t>s.a</a:t>
            </a:r>
            <a:r>
              <a:rPr lang="it-IT" sz="2000" dirty="0" smtClean="0"/>
              <a:t> metà sec. III, volta del cubicolo della Velata, catacombe di Priscilla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2312"/>
            <a:ext cx="8029756" cy="6377920"/>
          </a:xfrm>
        </p:spPr>
      </p:pic>
    </p:spTree>
    <p:extLst>
      <p:ext uri="{BB962C8B-B14F-4D97-AF65-F5344CB8AC3E}">
        <p14:creationId xmlns:p14="http://schemas.microsoft.com/office/powerpoint/2010/main" val="103631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Cubicolo della Velata, </a:t>
            </a:r>
            <a:r>
              <a:rPr lang="it-IT" sz="2000" dirty="0" err="1" smtClean="0"/>
              <a:t>2.a</a:t>
            </a:r>
            <a:r>
              <a:rPr lang="it-IT" sz="2000" dirty="0" smtClean="0"/>
              <a:t> metà </a:t>
            </a:r>
            <a:r>
              <a:rPr lang="it-IT" sz="2000" dirty="0" err="1" smtClean="0"/>
              <a:t>sec.III</a:t>
            </a:r>
            <a:r>
              <a:rPr lang="it-IT" sz="2000" dirty="0" smtClean="0"/>
              <a:t>, catacombe di Priscilla, Roma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" y="0"/>
            <a:ext cx="9170194" cy="6093296"/>
          </a:xfrm>
        </p:spPr>
      </p:pic>
    </p:spTree>
    <p:extLst>
      <p:ext uri="{BB962C8B-B14F-4D97-AF65-F5344CB8AC3E}">
        <p14:creationId xmlns:p14="http://schemas.microsoft.com/office/powerpoint/2010/main" val="316208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Refrigerium</a:t>
            </a:r>
            <a:r>
              <a:rPr lang="it-IT" sz="2000" dirty="0" smtClean="0"/>
              <a:t>, particolare, IV sec., cubicolo dei due banchetti, Catacombe dei SS. Marcellino e Pietro, Roma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" y="0"/>
            <a:ext cx="9090562" cy="6093296"/>
          </a:xfrm>
        </p:spPr>
      </p:pic>
    </p:spTree>
    <p:extLst>
      <p:ext uri="{BB962C8B-B14F-4D97-AF65-F5344CB8AC3E}">
        <p14:creationId xmlns:p14="http://schemas.microsoft.com/office/powerpoint/2010/main" val="100437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Ciclo di Giona, part., IV sec., cubicolo delle stagioni, catacombe di</a:t>
            </a:r>
            <a:br>
              <a:rPr lang="it-IT" sz="2000" dirty="0" smtClean="0"/>
            </a:br>
            <a:r>
              <a:rPr lang="it-IT" sz="2000" dirty="0" smtClean="0"/>
              <a:t>ei Santi Marcellino e Pietro, Roma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5298" cy="6237312"/>
          </a:xfrm>
        </p:spPr>
      </p:pic>
    </p:spTree>
    <p:extLst>
      <p:ext uri="{BB962C8B-B14F-4D97-AF65-F5344CB8AC3E}">
        <p14:creationId xmlns:p14="http://schemas.microsoft.com/office/powerpoint/2010/main" val="292969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Fractio</a:t>
            </a:r>
            <a:r>
              <a:rPr lang="it-IT" sz="2000" dirty="0" smtClean="0"/>
              <a:t> </a:t>
            </a:r>
            <a:r>
              <a:rPr lang="it-IT" sz="2000" dirty="0" err="1" smtClean="0"/>
              <a:t>panis</a:t>
            </a:r>
            <a:r>
              <a:rPr lang="it-IT" sz="2000" dirty="0" smtClean="0"/>
              <a:t>, part. </a:t>
            </a:r>
            <a:r>
              <a:rPr lang="it-IT" sz="2000" dirty="0" err="1" smtClean="0"/>
              <a:t>2.a</a:t>
            </a:r>
            <a:r>
              <a:rPr lang="it-IT" sz="2000" dirty="0" smtClean="0"/>
              <a:t> metà III sec., cappella greca, catacombe di </a:t>
            </a:r>
            <a:r>
              <a:rPr lang="it-IT" sz="2000" dirty="0" err="1" smtClean="0"/>
              <a:t>Prisiclla</a:t>
            </a:r>
            <a:r>
              <a:rPr lang="it-IT" sz="2000" dirty="0" smtClean="0"/>
              <a:t>, Roma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14880"/>
            <a:ext cx="8163264" cy="6289223"/>
          </a:xfrm>
        </p:spPr>
      </p:pic>
    </p:spTree>
    <p:extLst>
      <p:ext uri="{BB962C8B-B14F-4D97-AF65-F5344CB8AC3E}">
        <p14:creationId xmlns:p14="http://schemas.microsoft.com/office/powerpoint/2010/main" val="33730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232</Words>
  <Application>Microsoft Office PowerPoint</Application>
  <PresentationFormat>Presentazione su schermo (4:3)</PresentationFormat>
  <Paragraphs>13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Noè nell’arca, ine sec. III, inizio Iv sec., Roma Catacombe di Via Anapo, volta del nicchione n.14.</vt:lpstr>
      <vt:lpstr>Buon Pastore, III sec., affresco, catacombe di San Callisto, Roma</vt:lpstr>
      <vt:lpstr>Buon pastore, fine III sec.-inizio IV sec., marmo bianco, dal complesso delle catacombe di San Callisto, Città del Vatcano, Museo Pio Cristiano</vt:lpstr>
      <vt:lpstr>Cubicolo de deu ingressi, catacombe di San Marcellino e Pietro, sec.IV sec.</vt:lpstr>
      <vt:lpstr>Il Bun pastore, s.a metà sec. III, volta del cubicolo della Velata, catacombe di Priscilla</vt:lpstr>
      <vt:lpstr>Cubicolo della Velata, 2.a metà sec.III, catacombe di Priscilla, Roma</vt:lpstr>
      <vt:lpstr>Refrigerium, particolare, IV sec., cubicolo dei due banchetti, Catacombe dei SS. Marcellino e Pietro, Roma</vt:lpstr>
      <vt:lpstr>Ciclo di Giona, part., IV sec., cubicolo delle stagioni, catacombe di ei Santi Marcellino e Pietro, Roma</vt:lpstr>
      <vt:lpstr>Fractio panis, part. 2.a metà III sec., cappella greca, catacombe di Prisiclla, Roma</vt:lpstr>
      <vt:lpstr>I tre giovani fanciulli ebrei nella fornace ardente, 2.ametàsec. III sec., cubicolo della Velata, catcombe di priscilla, </vt:lpstr>
      <vt:lpstr>Arcoloslio di Orfeo, IV sec., catacombe di SS. Marcellino e Pietro</vt:lpstr>
      <vt:lpstr>Cappella greca, 2.a metà III sec., catacombe di Prisiclla</vt:lpstr>
      <vt:lpstr>Daniele nella fossa dei leoni,, part. IV sec., nicchione Catacombe di Via Anapo, Roma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Noè nell’arca, ine sec. III, inizio Iv sec., Roma Catacombe di Via Anapo, volta del nicchione n.14.</dc:title>
  <dc:creator>lenovo</dc:creator>
  <cp:lastModifiedBy>lenovo</cp:lastModifiedBy>
  <cp:revision>6</cp:revision>
  <dcterms:created xsi:type="dcterms:W3CDTF">2017-02-22T20:20:32Z</dcterms:created>
  <dcterms:modified xsi:type="dcterms:W3CDTF">2017-02-22T21:11:26Z</dcterms:modified>
</cp:coreProperties>
</file>