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6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92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2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54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03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1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6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0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1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77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97C8-FB15-4B9D-98F4-5F5BB0F5940A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3FC8-94EF-4261-8E47-75C613354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449999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Buon Pastore, Città del Vaticano, Museo Lateranense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lenovo\Downloads\Pa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4"/>
            <a:ext cx="4425986" cy="6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9392" y="274638"/>
            <a:ext cx="24246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Sarcofago di Costantina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P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043608"/>
            <a:ext cx="7620001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9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07138"/>
            <a:ext cx="8229600" cy="750862"/>
          </a:xfrm>
        </p:spPr>
        <p:txBody>
          <a:bodyPr>
            <a:normAutofit/>
          </a:bodyPr>
          <a:lstStyle/>
          <a:p>
            <a:r>
              <a:rPr lang="it-IT" sz="2000" dirty="0"/>
              <a:t>Sarcofago di </a:t>
            </a:r>
            <a:r>
              <a:rPr lang="it-IT" sz="2000" dirty="0" err="1"/>
              <a:t>Stilicone</a:t>
            </a:r>
            <a:r>
              <a:rPr lang="it-IT" sz="2000" dirty="0"/>
              <a:t>, dettaglio della parte centrale, Basilica di sant'Ambrogio, Milano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P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"/>
            <a:ext cx="7956376" cy="610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8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/>
              <a:t>Il sarcofago di Giunio Basso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P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24476"/>
            <a:ext cx="9188062" cy="45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0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2000" dirty="0"/>
              <a:t>Crocefissione, porta di Santa Sabina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3074" name="Picture 2" descr="C:\Users\lenovo\Downloads\P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" y="29614"/>
            <a:ext cx="9210239" cy="60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4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Il dado sotto l'obelisco di Teodosio da Karnak, Ippodromo di Costantinopoli, Istanbul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P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69"/>
            <a:ext cx="8746097" cy="61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9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41987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Planimetria della chiesa dei Santi Sergio e Bacco ad Istanbul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C:\Users\lenovo\Downloads\P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" y="-9316"/>
            <a:ext cx="5886270" cy="68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2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/>
              <a:t>Mosaico pavimentale del Palazzo Imperiale di Costantinopoli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P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9"/>
            <a:ext cx="8443271" cy="62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5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13995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Mosaico pavimentale del Palazzo Imperiale di Costantinopoli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P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" y="0"/>
            <a:ext cx="4781330" cy="72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err="1"/>
              <a:t>Traditio</a:t>
            </a:r>
            <a:r>
              <a:rPr lang="it-IT" sz="2000" dirty="0"/>
              <a:t> </a:t>
            </a:r>
            <a:r>
              <a:rPr lang="it-IT" sz="2000" dirty="0" err="1"/>
              <a:t>legis</a:t>
            </a:r>
            <a:r>
              <a:rPr lang="it-IT" sz="2000" dirty="0"/>
              <a:t>, sacello di Sant'Aquilino, basilica di San Lorenzo, Milano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P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0" y="1825"/>
            <a:ext cx="9229536" cy="50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1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/>
              <a:t>Lunetta del Buon Pastore, Mausoleo di Galla Placidia, Ravenna, prima metà del V secolo.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P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4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7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Scena di banchetto, affresco </a:t>
            </a:r>
            <a:r>
              <a:rPr lang="it-IT" sz="2000" dirty="0" err="1" smtClean="0"/>
              <a:t>115x65</a:t>
            </a:r>
            <a:r>
              <a:rPr lang="it-IT" sz="2000" dirty="0" smtClean="0"/>
              <a:t> cm, prima metà del III secolo, catacombe di San Callisto, cunicolo dei sacramenti, Roma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2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/>
              <a:t>Ultima Cena, Sant'Apollinare Nuovo, Ravenna, inizio del VI secolo.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P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530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01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57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/>
              <a:t>Affresco sulla catacomba di Santa Priscilla a Roma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P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83"/>
            <a:ext cx="9146546" cy="60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9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2"/>
          </a:xfrm>
        </p:spPr>
        <p:txBody>
          <a:bodyPr>
            <a:normAutofit/>
          </a:bodyPr>
          <a:lstStyle/>
          <a:p>
            <a:r>
              <a:rPr lang="it-IT" sz="2000" dirty="0" err="1">
                <a:solidFill>
                  <a:srgbClr val="FFFFFF"/>
                </a:solidFill>
                <a:latin typeface="Source Sans Pro"/>
              </a:rPr>
              <a:t>Cubilo</a:t>
            </a:r>
            <a:r>
              <a:rPr lang="it-IT" sz="2000" dirty="0">
                <a:solidFill>
                  <a:srgbClr val="FFFFFF"/>
                </a:solidFill>
                <a:latin typeface="Source Sans Pro"/>
              </a:rPr>
              <a:t> degli Apostoli: affresco </a:t>
            </a:r>
            <a:r>
              <a:rPr lang="it-IT" sz="2000" dirty="0" err="1" smtClean="0">
                <a:solidFill>
                  <a:srgbClr val="FFFFFF"/>
                </a:solidFill>
                <a:latin typeface="Source Sans Pro"/>
              </a:rPr>
              <a:t>Cubicolosulla</a:t>
            </a:r>
            <a:r>
              <a:rPr lang="it-IT" sz="2000" dirty="0" smtClean="0">
                <a:solidFill>
                  <a:srgbClr val="FFFFFF"/>
                </a:solidFill>
                <a:latin typeface="Source Sans Pro"/>
              </a:rPr>
              <a:t> </a:t>
            </a:r>
            <a:r>
              <a:rPr lang="it-IT" sz="2000" dirty="0">
                <a:solidFill>
                  <a:srgbClr val="FFFFFF"/>
                </a:solidFill>
                <a:latin typeface="Source Sans Pro"/>
              </a:rPr>
              <a:t>catacomba Santa Tecla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Cubicolo </a:t>
            </a:r>
            <a:r>
              <a:rPr lang="it-IT" sz="2000" dirty="0"/>
              <a:t>degli Apostoli: affresco sulla catacomba Santa </a:t>
            </a:r>
            <a:r>
              <a:rPr lang="it-IT" sz="2000" dirty="0" err="1"/>
              <a:t>TeclaCubilo</a:t>
            </a:r>
            <a:r>
              <a:rPr lang="it-IT" sz="2000" dirty="0"/>
              <a:t> degli Apostoli: affresco sulla catacomba </a:t>
            </a:r>
            <a:r>
              <a:rPr lang="it-IT" sz="2000" dirty="0" smtClean="0"/>
              <a:t>Santa Tecla</a:t>
            </a:r>
            <a:endParaRPr lang="it-IT" sz="2000" dirty="0"/>
          </a:p>
        </p:txBody>
      </p:sp>
      <p:pic>
        <p:nvPicPr>
          <p:cNvPr id="3074" name="Picture 2" descr="C:\Users\lenovo\Downloads\P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" y="-40356"/>
            <a:ext cx="9214877" cy="61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5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421196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Ritratto di Sant'Andrea nelle catacombe romane di Santa Tecla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P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13372" cy="69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7547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Ritratto di San Pietro nelle Catacombe romane di Santa Tecla</a:t>
            </a:r>
          </a:p>
        </p:txBody>
      </p:sp>
      <p:pic>
        <p:nvPicPr>
          <p:cNvPr id="5123" name="Picture 3" descr="C:\Users\lenovo\Downloads\P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15"/>
            <a:ext cx="7738864" cy="63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6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792088"/>
          </a:xfrm>
        </p:spPr>
        <p:txBody>
          <a:bodyPr>
            <a:normAutofit/>
          </a:bodyPr>
          <a:lstStyle/>
          <a:p>
            <a:r>
              <a:rPr lang="it-IT" sz="2000" dirty="0"/>
              <a:t>Simboli </a:t>
            </a:r>
            <a:r>
              <a:rPr lang="it-IT" sz="2000"/>
              <a:t>dell'era </a:t>
            </a:r>
            <a:r>
              <a:rPr lang="it-IT" sz="2000" smtClean="0"/>
              <a:t>cristiana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P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"/>
            <a:ext cx="9222630" cy="62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6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gallo e la tartaruga, ad Aquileia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ownloads\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99"/>
            <a:ext cx="7020273" cy="61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Buon pastore seconda metà del III secolo, Catacombe di Priscilla, Roma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1"/>
            <a:ext cx="6516216" cy="63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7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Agnello che benedice i pani, metà del IV secolo, affresco </a:t>
            </a:r>
            <a:r>
              <a:rPr lang="it-IT" sz="2000" dirty="0" err="1" smtClean="0"/>
              <a:t>40x28cm</a:t>
            </a:r>
            <a:r>
              <a:rPr lang="it-IT" sz="2000" dirty="0" smtClean="0"/>
              <a:t>, Catacombe di </a:t>
            </a:r>
            <a:r>
              <a:rPr lang="it-IT" sz="2000" dirty="0" err="1" smtClean="0"/>
              <a:t>Commodilla</a:t>
            </a:r>
            <a:r>
              <a:rPr lang="it-IT" sz="2000" dirty="0" smtClean="0"/>
              <a:t>, Roma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6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Pesce e pane </a:t>
            </a:r>
            <a:r>
              <a:rPr lang="it-IT" sz="2000" dirty="0" err="1" smtClean="0"/>
              <a:t>eaucaristico</a:t>
            </a:r>
            <a:r>
              <a:rPr lang="it-IT" sz="2000" dirty="0" smtClean="0"/>
              <a:t>, particolare di pittura su parete </a:t>
            </a:r>
            <a:r>
              <a:rPr lang="it-IT" sz="2000" dirty="0" err="1" smtClean="0"/>
              <a:t>32x30</a:t>
            </a:r>
            <a:r>
              <a:rPr lang="it-IT" sz="2000" dirty="0" smtClean="0"/>
              <a:t>, inizio del III secolo, Catacombe di San Callisto, cripta di Lucina, Roma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598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Cristo insegna agli apostoli, affresco </a:t>
            </a:r>
            <a:r>
              <a:rPr lang="it-IT" sz="2000" dirty="0" err="1" smtClean="0"/>
              <a:t>130x38</a:t>
            </a:r>
            <a:r>
              <a:rPr lang="it-IT" sz="2000" dirty="0" smtClean="0"/>
              <a:t>, inizio del IV secolo, Catacombe di Domitilla, Roma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-13658"/>
            <a:ext cx="9116312" cy="58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9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Cristo imberbe, dettaglio dal mosaico della Consegna della legge, lunghezza 6,50 m, fine del IV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732239" cy="61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7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Cristo barbato (dettaglio), affresco </a:t>
            </a:r>
            <a:r>
              <a:rPr lang="it-IT" sz="2000" dirty="0" err="1" smtClean="0"/>
              <a:t>60x72</a:t>
            </a:r>
            <a:r>
              <a:rPr lang="it-IT" sz="2000" dirty="0" smtClean="0"/>
              <a:t>, fine IV-inizio V secolo, Catacombe di </a:t>
            </a:r>
            <a:r>
              <a:rPr lang="it-IT" sz="2000" dirty="0" err="1" smtClean="0"/>
              <a:t>Commodilla</a:t>
            </a:r>
            <a:r>
              <a:rPr lang="it-IT" sz="2000" dirty="0" smtClean="0"/>
              <a:t>, Roma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88632" cy="61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13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321</Words>
  <Application>Microsoft Office PowerPoint</Application>
  <PresentationFormat>Presentazione su schermo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Il Buon Pastore, Città del Vaticano, Museo Lateranense</vt:lpstr>
      <vt:lpstr>Scena di banchetto, affresco 115x65 cm, prima metà del III secolo, catacombe di San Callisto, cunicolo dei sacramenti, Roma</vt:lpstr>
      <vt:lpstr>Il gallo e la tartaruga, ad Aquileia</vt:lpstr>
      <vt:lpstr>Buon pastore seconda metà del III secolo, Catacombe di Priscilla, Roma</vt:lpstr>
      <vt:lpstr>Agnello che benedice i pani, metà del IV secolo, affresco 40x28cm, Catacombe di Commodilla, Roma</vt:lpstr>
      <vt:lpstr>Pesce e pane eaucaristico, particolare di pittura su parete 32x30, inizio del III secolo, Catacombe di San Callisto, cripta di Lucina, Roma</vt:lpstr>
      <vt:lpstr>Cristo insegna agli apostoli, affresco 130x38, inizio del IV secolo, Catacombe di Domitilla, Roma</vt:lpstr>
      <vt:lpstr>Cristo imberbe, dettaglio dal mosaico della Consegna della legge, lunghezza 6,50 m, fine del IV</vt:lpstr>
      <vt:lpstr>Cristo barbato (dettaglio), affresco 60x72, fine IV-inizio V secolo, Catacombe di Commodilla, Roma</vt:lpstr>
      <vt:lpstr>Sarcofago di Costantina</vt:lpstr>
      <vt:lpstr>Sarcofago di Stilicone, dettaglio della parte centrale, Basilica di sant'Ambrogio, Milano</vt:lpstr>
      <vt:lpstr>Il sarcofago di Giunio Basso</vt:lpstr>
      <vt:lpstr>Crocefissione, porta di Santa Sabina</vt:lpstr>
      <vt:lpstr>Il dado sotto l'obelisco di Teodosio da Karnak, Ippodromo di Costantinopoli, Istanbul</vt:lpstr>
      <vt:lpstr>Planimetria della chiesa dei Santi Sergio e Bacco ad Istanbul</vt:lpstr>
      <vt:lpstr>Mosaico pavimentale del Palazzo Imperiale di Costantinopoli</vt:lpstr>
      <vt:lpstr>Mosaico pavimentale del Palazzo Imperiale di Costantinopoli</vt:lpstr>
      <vt:lpstr>Traditio legis, sacello di Sant'Aquilino, basilica di San Lorenzo, Milano</vt:lpstr>
      <vt:lpstr>Lunetta del Buon Pastore, Mausoleo di Galla Placidia, Ravenna, prima metà del V secolo.</vt:lpstr>
      <vt:lpstr>Ultima Cena, Sant'Apollinare Nuovo, Ravenna, inizio del VI secolo.</vt:lpstr>
      <vt:lpstr>Presentazione standard di PowerPoint</vt:lpstr>
      <vt:lpstr>Affresco sulla catacomba di Santa Priscilla a Roma</vt:lpstr>
      <vt:lpstr>Cubilo degli Apostoli: affresco Cubicolosulla catacomba Santa Tecla</vt:lpstr>
      <vt:lpstr>Ritratto di Sant'Andrea nelle catacombe romane di Santa Tecla</vt:lpstr>
      <vt:lpstr>Presentazione standard di PowerPoint</vt:lpstr>
      <vt:lpstr>Simboli dell'era cristiana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Buon Pastore, Città del Vaticano, Museo Lateranense</dc:title>
  <dc:creator>lenovo</dc:creator>
  <cp:lastModifiedBy>lenovo</cp:lastModifiedBy>
  <cp:revision>11</cp:revision>
  <dcterms:created xsi:type="dcterms:W3CDTF">2018-04-13T13:39:17Z</dcterms:created>
  <dcterms:modified xsi:type="dcterms:W3CDTF">2018-04-13T20:38:12Z</dcterms:modified>
</cp:coreProperties>
</file>