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75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5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41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62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7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75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0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65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6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6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2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D275-9550-4FEA-B126-B243116293D5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C14EF-B65A-4290-B8B9-3785E223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6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39" y="116632"/>
            <a:ext cx="495097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liberato dal carcere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4"/>
            <a:ext cx="3779912" cy="69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6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41176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Saulo e Barnaba si accomiatano dalla comunità e partono per Antiochia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66"/>
            <a:ext cx="6803378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5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giustifica la sua condotta con i </a:t>
            </a:r>
            <a:r>
              <a:rPr lang="it-IT" sz="2000" dirty="0" err="1" smtClean="0"/>
              <a:t>pgani</a:t>
            </a:r>
            <a:r>
              <a:rPr lang="it-IT" sz="2000" dirty="0" smtClean="0"/>
              <a:t> presso gli Apostoli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" y="0"/>
            <a:ext cx="3775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9604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Battesimo di Lidia e della famiglia a Filippi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49172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Paolo, Aquila e Priscilla a Corinto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0"/>
            <a:ext cx="56833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6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incontra alcuni discepoli ad Efeso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" y="4192"/>
            <a:ext cx="6355116" cy="68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30598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risuscita il giovane </a:t>
            </a:r>
            <a:r>
              <a:rPr lang="it-IT" sz="2000" dirty="0" err="1" smtClean="0"/>
              <a:t>Eutico</a:t>
            </a:r>
            <a:r>
              <a:rPr lang="it-IT" sz="2000" dirty="0" smtClean="0"/>
              <a:t> a </a:t>
            </a:r>
            <a:r>
              <a:rPr lang="it-IT" sz="2000" dirty="0" err="1" smtClean="0"/>
              <a:t>Troade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a Tiro saluti i discepoli e riparte in nave verso Gerusalemme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5049617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si dichiara cittadino romano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0"/>
            <a:ext cx="5304183" cy="692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19442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davanti a Festo a Cesarea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0"/>
            <a:ext cx="69414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Luca Evangelista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0"/>
            <a:ext cx="5365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3064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Paolo si difende davanti al re Agrippa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0"/>
            <a:ext cx="705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salpa verso Rom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" y="0"/>
            <a:ext cx="52229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e Giovanni davanti al Sinedrio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0"/>
            <a:ext cx="4752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Pentecoste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0"/>
            <a:ext cx="695098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2484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e Giovanni guariscono lo storpio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-99392"/>
            <a:ext cx="46913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Alcuni miracoli di San Pietro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51700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Gli Apostoli </a:t>
            </a:r>
            <a:r>
              <a:rPr lang="it-IT" sz="2000" dirty="0" err="1" smtClean="0"/>
              <a:t>dcidono</a:t>
            </a:r>
            <a:r>
              <a:rPr lang="it-IT" sz="2000" dirty="0" smtClean="0"/>
              <a:t> di eleggere dei diaconi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6" y="0"/>
            <a:ext cx="665191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Conversione di Paolo sulla via di Damasco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" y="0"/>
            <a:ext cx="778444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nella casa del centurione Cornelio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771039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130</Words>
  <Application>Microsoft Office PowerPoint</Application>
  <PresentationFormat>Presentazione su schermo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San Luca Evangelista</vt:lpstr>
      <vt:lpstr>Pietro e Giovanni davanti al Sinedrio</vt:lpstr>
      <vt:lpstr>La Pentecoste</vt:lpstr>
      <vt:lpstr>Pietro e Giovanni guariscono lo storpio</vt:lpstr>
      <vt:lpstr>Alcuni miracoli di San Pietro</vt:lpstr>
      <vt:lpstr>Gli Apostoli dcidono di eleggere dei diaconi</vt:lpstr>
      <vt:lpstr>Conversione di Paolo sulla via di Damasco</vt:lpstr>
      <vt:lpstr>Pietro nella casa del centurione Cornelio</vt:lpstr>
      <vt:lpstr>Pietro liberato dal carcere</vt:lpstr>
      <vt:lpstr>Saulo e Barnaba si accomiatano dalla comunità e partono per Antiochia</vt:lpstr>
      <vt:lpstr>Pietro giustifica la sua condotta con i pgani presso gli Apostoli</vt:lpstr>
      <vt:lpstr>Battesimo di Lidia e della famiglia a Filippi</vt:lpstr>
      <vt:lpstr>Paolo, Aquila e Priscilla a Corinto</vt:lpstr>
      <vt:lpstr>Paolo incontra alcuni discepoli ad Efeso</vt:lpstr>
      <vt:lpstr>Paolo risuscita il giovane Eutico a Troade</vt:lpstr>
      <vt:lpstr>Paolo a Tiro saluti i discepoli e riparte in nave verso Gerusalemme</vt:lpstr>
      <vt:lpstr>Paolo si dichiara cittadino romano</vt:lpstr>
      <vt:lpstr>Paolo davanti a Festo a Cesarea</vt:lpstr>
      <vt:lpstr>Paolo si difende davanti al re Agrippa</vt:lpstr>
      <vt:lpstr>Paolo salpa verso 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2018-07-10T13:03:21Z</dcterms:created>
  <dcterms:modified xsi:type="dcterms:W3CDTF">2018-07-10T13:43:50Z</dcterms:modified>
</cp:coreProperties>
</file>