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84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54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8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4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0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4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51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98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8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07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83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CCDF6-B809-4145-ACBB-19B550E03E26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D957-FBC7-4F4C-BEA3-6B987FF43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1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39" y="116632"/>
            <a:ext cx="495097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liberato dal carcere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4"/>
            <a:ext cx="3779912" cy="69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241176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Saulo e Barnaba si accomiatano dalla comunità e partono per Antiochia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66"/>
            <a:ext cx="6803378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0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Luca Evangelista</a:t>
            </a:r>
            <a:endParaRPr lang="it-IT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" y="0"/>
            <a:ext cx="5365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e Giovanni davanti al Sinedrio</a:t>
            </a: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" y="0"/>
            <a:ext cx="4752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Pentecoste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" y="0"/>
            <a:ext cx="695098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2484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e Giovanni guariscono lo storpio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-99392"/>
            <a:ext cx="46913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8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3843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Alcuni miracoli di San Pietro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51700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7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Gli </a:t>
            </a:r>
            <a:r>
              <a:rPr lang="it-IT" sz="2000" smtClean="0"/>
              <a:t>Apostoli </a:t>
            </a:r>
            <a:r>
              <a:rPr lang="it-IT" sz="2000" smtClean="0"/>
              <a:t>decidono </a:t>
            </a:r>
            <a:r>
              <a:rPr lang="it-IT" sz="2000" dirty="0" smtClean="0"/>
              <a:t>di eleggere dei diaconi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6" y="0"/>
            <a:ext cx="665191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Conversione di Paolo sulla via di Damasco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" y="0"/>
            <a:ext cx="778444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nella casa del centurione Cornelio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771039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0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Presentazione su schermo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San Luca Evangelista</vt:lpstr>
      <vt:lpstr>Pietro e Giovanni davanti al Sinedrio</vt:lpstr>
      <vt:lpstr>La Pentecoste</vt:lpstr>
      <vt:lpstr>Pietro e Giovanni guariscono lo storpio</vt:lpstr>
      <vt:lpstr>Alcuni miracoli di San Pietro</vt:lpstr>
      <vt:lpstr>Gli Apostoli decidono di eleggere dei diaconi</vt:lpstr>
      <vt:lpstr>Conversione di Paolo sulla via di Damasco</vt:lpstr>
      <vt:lpstr>Pietro nella casa del centurione Cornelio</vt:lpstr>
      <vt:lpstr>Pietro liberato dal carcere</vt:lpstr>
      <vt:lpstr>Saulo e Barnaba si accomiatano dalla comunità e partono per Antiochia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2018-07-26T20:45:02Z</dcterms:created>
  <dcterms:modified xsi:type="dcterms:W3CDTF">2019-09-17T08:32:14Z</dcterms:modified>
</cp:coreProperties>
</file>