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27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75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75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33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0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77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12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75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0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14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2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6C8D-738A-4D33-9F39-79FE81EF549E}" type="datetimeFigureOut">
              <a:rPr lang="it-IT" smtClean="0"/>
              <a:t>17/09/2019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A92FF-2960-4AD3-BB67-AF86CF41CF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1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5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Pietro giustifica la sua condotta con i </a:t>
            </a:r>
            <a:r>
              <a:rPr lang="it-IT" sz="2000" dirty="0" smtClean="0"/>
              <a:t>pagani </a:t>
            </a:r>
            <a:r>
              <a:rPr lang="it-IT" sz="2000" dirty="0" smtClean="0"/>
              <a:t>presso gli Apostoli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" y="0"/>
            <a:ext cx="3775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6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salpa </a:t>
            </a:r>
            <a:r>
              <a:rPr lang="it-IT" sz="2000" smtClean="0"/>
              <a:t>verso </a:t>
            </a:r>
            <a:r>
              <a:rPr lang="it-IT" sz="2000" smtClean="0"/>
              <a:t>Roma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" y="0"/>
            <a:ext cx="52229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9604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Battesimo di Lidia e della famiglia a Filippi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49172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843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Paolo, Aquila e Priscilla a Corinto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0"/>
            <a:ext cx="56833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9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incontra alcuni discepoli ad Efeso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" y="4192"/>
            <a:ext cx="6355116" cy="68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30598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risuscita il giovane </a:t>
            </a:r>
            <a:r>
              <a:rPr lang="it-IT" sz="2000" dirty="0" err="1" smtClean="0"/>
              <a:t>Eutico</a:t>
            </a:r>
            <a:r>
              <a:rPr lang="it-IT" sz="2000" dirty="0" smtClean="0"/>
              <a:t> a </a:t>
            </a:r>
            <a:r>
              <a:rPr lang="it-IT" sz="2000" dirty="0" err="1" smtClean="0"/>
              <a:t>Troade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2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a Tiro </a:t>
            </a:r>
            <a:r>
              <a:rPr lang="it-IT" sz="2000" dirty="0" smtClean="0"/>
              <a:t>saluta </a:t>
            </a:r>
            <a:r>
              <a:rPr lang="it-IT" sz="2000" dirty="0" smtClean="0"/>
              <a:t>i discepoli e riparte in nave verso Gerusalemme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5049617" cy="68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4563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si dichiara cittadino romano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" y="0"/>
            <a:ext cx="5304183" cy="692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2280" y="274638"/>
            <a:ext cx="19442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Paolo davanti a Festo a Cesarea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" y="0"/>
            <a:ext cx="69414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0312" y="274638"/>
            <a:ext cx="13064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Paolo si difende davanti al re Agrippa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0"/>
            <a:ext cx="705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1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Presentazione su schermo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Pietro giustifica la sua condotta con i pagani presso gli Apostoli</vt:lpstr>
      <vt:lpstr>Battesimo di Lidia e della famiglia a Filippi</vt:lpstr>
      <vt:lpstr>Paolo, Aquila e Priscilla a Corinto</vt:lpstr>
      <vt:lpstr>Paolo incontra alcuni discepoli ad Efeso</vt:lpstr>
      <vt:lpstr>Paolo risuscita il giovane Eutico a Troade</vt:lpstr>
      <vt:lpstr>Paolo a Tiro saluta i discepoli e riparte in nave verso Gerusalemme</vt:lpstr>
      <vt:lpstr>Paolo si dichiara cittadino romano</vt:lpstr>
      <vt:lpstr>Paolo davanti a Festo a Cesarea</vt:lpstr>
      <vt:lpstr>Paolo si difende davanti al re Agrippa</vt:lpstr>
      <vt:lpstr>Paolo salpa verso Roma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Pietro giustifica la sua condotta con i pgani presso gli Apostoli</dc:title>
  <dc:creator>lenovo</dc:creator>
  <cp:lastModifiedBy>lenovo</cp:lastModifiedBy>
  <cp:revision>2</cp:revision>
  <dcterms:created xsi:type="dcterms:W3CDTF">2018-07-26T20:45:55Z</dcterms:created>
  <dcterms:modified xsi:type="dcterms:W3CDTF">2019-09-17T08:34:41Z</dcterms:modified>
</cp:coreProperties>
</file>