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32B07D6-E853-4BF9-953B-03363C297F8F}">
          <p14:sldIdLst>
            <p14:sldId id="256"/>
            <p14:sldId id="257"/>
            <p14:sldId id="260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Sezione senza titolo" id="{60E60145-783C-482B-91E5-5F671057A275}">
          <p14:sldIdLst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64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87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83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89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82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01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07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72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40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25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0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D980-011B-4659-BF57-93B08BD70D33}" type="datetimeFigureOut">
              <a:rPr lang="it-IT" smtClean="0"/>
              <a:t>10/03/2019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F3B20-A73B-4197-BF7B-9EEFA1A89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97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80112" y="2130425"/>
            <a:ext cx="2878088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Tiziano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51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3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21987"/>
            <a:ext cx="8762525" cy="683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98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3" y="0"/>
            <a:ext cx="71973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43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9052"/>
            <a:ext cx="4608512" cy="691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4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" y="1052736"/>
            <a:ext cx="920219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82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4" y="836712"/>
            <a:ext cx="930343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5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32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86" y="0"/>
            <a:ext cx="4734246" cy="69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3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54" y="0"/>
            <a:ext cx="4926194" cy="691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33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2" y="0"/>
            <a:ext cx="73946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146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70" y="0"/>
            <a:ext cx="5178994" cy="6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2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12409"/>
            <a:ext cx="4559270" cy="684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27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69" y="0"/>
            <a:ext cx="52206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39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82"/>
            <a:ext cx="4824535" cy="69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0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5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163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70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06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97" y="2204864"/>
            <a:ext cx="916918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7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01" y="1700808"/>
            <a:ext cx="934157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15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5156"/>
            <a:ext cx="5365740" cy="68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62" y="0"/>
            <a:ext cx="5285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3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4" y="0"/>
            <a:ext cx="5968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30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33893"/>
            <a:ext cx="3816424" cy="688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54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" y="1124744"/>
            <a:ext cx="918327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63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86" y="0"/>
            <a:ext cx="5428177" cy="68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80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756084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47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520"/>
            <a:ext cx="3600400" cy="685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02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34" y="0"/>
            <a:ext cx="4889406" cy="69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491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" y="1340768"/>
            <a:ext cx="920262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778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90" y="0"/>
            <a:ext cx="58807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97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1" y="0"/>
            <a:ext cx="6882275" cy="68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03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56" y="0"/>
            <a:ext cx="3419912" cy="692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79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345658" cy="712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2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" y="0"/>
            <a:ext cx="51306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35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313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61"/>
            <a:ext cx="8840006" cy="68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000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8" y="-1323528"/>
            <a:ext cx="7850472" cy="104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652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3" y="0"/>
            <a:ext cx="72957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82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03" y="0"/>
            <a:ext cx="4914137" cy="689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65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14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0" y="-459432"/>
            <a:ext cx="5762240" cy="76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394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"/>
            <a:ext cx="9190093" cy="623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72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" y="0"/>
            <a:ext cx="9133055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905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24" y="0"/>
            <a:ext cx="4903924" cy="709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82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Tintoretto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5335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95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824"/>
            <a:ext cx="7477931" cy="7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050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" y="0"/>
            <a:ext cx="917578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577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25" y="0"/>
            <a:ext cx="4587999" cy="68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70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442" y="-171400"/>
            <a:ext cx="9951441" cy="746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6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8321"/>
            <a:ext cx="5184576" cy="696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876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6901"/>
            <a:ext cx="3744416" cy="693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087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41686" cy="682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475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9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11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4" y="1340768"/>
            <a:ext cx="919962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64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078"/>
            <a:ext cx="5256584" cy="696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1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032"/>
            <a:ext cx="9128423" cy="659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596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290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9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381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84" y="0"/>
            <a:ext cx="5042863" cy="693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2983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105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009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83" y="0"/>
            <a:ext cx="5487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73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" y="0"/>
            <a:ext cx="9146276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49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38" y="0"/>
            <a:ext cx="50506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14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95" y="0"/>
            <a:ext cx="5201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03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7426"/>
            <a:ext cx="4680520" cy="70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88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30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</Words>
  <Application>Microsoft Office PowerPoint</Application>
  <PresentationFormat>Presentazione su schermo (4:3)</PresentationFormat>
  <Paragraphs>2</Paragraphs>
  <Slides>66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67" baseType="lpstr">
      <vt:lpstr>Tema di Office</vt:lpstr>
      <vt:lpstr>Tiziano</vt:lpstr>
      <vt:lpstr>Presentazione standard di PowerPoint</vt:lpstr>
      <vt:lpstr>Presentazione standard di PowerPoint</vt:lpstr>
      <vt:lpstr>Presentazione standard di PowerPoint</vt:lpstr>
      <vt:lpstr>Tintoretto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Tiziano</dc:title>
  <dc:creator>lenovo</dc:creator>
  <cp:lastModifiedBy>lenovo</cp:lastModifiedBy>
  <cp:revision>6</cp:revision>
  <dcterms:created xsi:type="dcterms:W3CDTF">2019-03-10T17:25:35Z</dcterms:created>
  <dcterms:modified xsi:type="dcterms:W3CDTF">2019-03-10T20:19:50Z</dcterms:modified>
</cp:coreProperties>
</file>