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-1252" y="-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83EF5-7B18-40B1-9F85-5AF135CA7963}" type="datetimeFigureOut">
              <a:rPr lang="it-IT" smtClean="0"/>
              <a:t>30/07/2019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4F1D6-C6C6-4A1E-86B3-3640C8FD55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0739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83EF5-7B18-40B1-9F85-5AF135CA7963}" type="datetimeFigureOut">
              <a:rPr lang="it-IT" smtClean="0"/>
              <a:t>30/07/2019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4F1D6-C6C6-4A1E-86B3-3640C8FD55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2753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83EF5-7B18-40B1-9F85-5AF135CA7963}" type="datetimeFigureOut">
              <a:rPr lang="it-IT" smtClean="0"/>
              <a:t>30/07/2019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4F1D6-C6C6-4A1E-86B3-3640C8FD55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6789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83EF5-7B18-40B1-9F85-5AF135CA7963}" type="datetimeFigureOut">
              <a:rPr lang="it-IT" smtClean="0"/>
              <a:t>30/07/2019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4F1D6-C6C6-4A1E-86B3-3640C8FD55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5420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83EF5-7B18-40B1-9F85-5AF135CA7963}" type="datetimeFigureOut">
              <a:rPr lang="it-IT" smtClean="0"/>
              <a:t>30/07/2019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4F1D6-C6C6-4A1E-86B3-3640C8FD55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5566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83EF5-7B18-40B1-9F85-5AF135CA7963}" type="datetimeFigureOut">
              <a:rPr lang="it-IT" smtClean="0"/>
              <a:t>30/07/2019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4F1D6-C6C6-4A1E-86B3-3640C8FD55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3949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83EF5-7B18-40B1-9F85-5AF135CA7963}" type="datetimeFigureOut">
              <a:rPr lang="it-IT" smtClean="0"/>
              <a:t>30/07/2019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4F1D6-C6C6-4A1E-86B3-3640C8FD55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3222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83EF5-7B18-40B1-9F85-5AF135CA7963}" type="datetimeFigureOut">
              <a:rPr lang="it-IT" smtClean="0"/>
              <a:t>30/07/2019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4F1D6-C6C6-4A1E-86B3-3640C8FD55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6800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83EF5-7B18-40B1-9F85-5AF135CA7963}" type="datetimeFigureOut">
              <a:rPr lang="it-IT" smtClean="0"/>
              <a:t>30/07/2019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4F1D6-C6C6-4A1E-86B3-3640C8FD55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8210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83EF5-7B18-40B1-9F85-5AF135CA7963}" type="datetimeFigureOut">
              <a:rPr lang="it-IT" smtClean="0"/>
              <a:t>30/07/2019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4F1D6-C6C6-4A1E-86B3-3640C8FD55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1716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83EF5-7B18-40B1-9F85-5AF135CA7963}" type="datetimeFigureOut">
              <a:rPr lang="it-IT" smtClean="0"/>
              <a:t>30/07/2019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4F1D6-C6C6-4A1E-86B3-3640C8FD55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4177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783EF5-7B18-40B1-9F85-5AF135CA7963}" type="datetimeFigureOut">
              <a:rPr lang="it-IT" smtClean="0"/>
              <a:t>30/07/2019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D4F1D6-C6C6-4A1E-86B3-3640C8FD55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6015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968" y="0"/>
            <a:ext cx="9355968" cy="623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9958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05211" cy="5157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02339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93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8" y="32928"/>
            <a:ext cx="9047992" cy="6708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83585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60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" y="0"/>
            <a:ext cx="9174560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32414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45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42" y="23056"/>
            <a:ext cx="9080484" cy="520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17933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55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9042748" cy="5157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99812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65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4" y="19540"/>
            <a:ext cx="9239069" cy="5281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07291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81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3" y="16160"/>
            <a:ext cx="8943582" cy="6841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23666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01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181"/>
            <a:ext cx="9132758" cy="5202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50669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68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5212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91159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27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86"/>
            <a:ext cx="9077417" cy="5141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12497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0" y="0"/>
            <a:ext cx="9202748" cy="602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54103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78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2" y="0"/>
            <a:ext cx="9200938" cy="52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15266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88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906"/>
            <a:ext cx="9142203" cy="5226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46281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1" y="0"/>
            <a:ext cx="9151104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9096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04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5024" cy="5157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70831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" y="0"/>
            <a:ext cx="859808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5431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9060"/>
            <a:ext cx="5150295" cy="6867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22808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028697" cy="5157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9721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3404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52594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1697"/>
            <a:ext cx="9401019" cy="5361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52455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4901" cy="5301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180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05" y="24949"/>
            <a:ext cx="9123861" cy="5204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71085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Presentazione su schermo (4:3)</PresentationFormat>
  <Paragraphs>0</Paragraphs>
  <Slides>23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24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1</cp:revision>
  <dcterms:created xsi:type="dcterms:W3CDTF">2019-07-30T14:47:03Z</dcterms:created>
  <dcterms:modified xsi:type="dcterms:W3CDTF">2019-07-30T14:47:40Z</dcterms:modified>
</cp:coreProperties>
</file>