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4837-2D68-4592-9329-0E0E52C9F95B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CC66B-572D-461E-9750-C21F37F323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70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4837-2D68-4592-9329-0E0E52C9F95B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CC66B-572D-461E-9750-C21F37F323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805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4837-2D68-4592-9329-0E0E52C9F95B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CC66B-572D-461E-9750-C21F37F323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44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4837-2D68-4592-9329-0E0E52C9F95B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CC66B-572D-461E-9750-C21F37F323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20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4837-2D68-4592-9329-0E0E52C9F95B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CC66B-572D-461E-9750-C21F37F323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914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4837-2D68-4592-9329-0E0E52C9F95B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CC66B-572D-461E-9750-C21F37F323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36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4837-2D68-4592-9329-0E0E52C9F95B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CC66B-572D-461E-9750-C21F37F323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56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4837-2D68-4592-9329-0E0E52C9F95B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CC66B-572D-461E-9750-C21F37F323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8132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4837-2D68-4592-9329-0E0E52C9F95B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CC66B-572D-461E-9750-C21F37F323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896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4837-2D68-4592-9329-0E0E52C9F95B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CC66B-572D-461E-9750-C21F37F323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910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4837-2D68-4592-9329-0E0E52C9F95B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CC66B-572D-461E-9750-C21F37F323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060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04837-2D68-4592-9329-0E0E52C9F95B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CC66B-572D-461E-9750-C21F37F323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73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" y="-99392"/>
            <a:ext cx="931128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371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712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292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8180"/>
            <a:ext cx="9276977" cy="392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489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" y="0"/>
            <a:ext cx="9285998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262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13"/>
            <a:ext cx="9379775" cy="543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74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808"/>
            <a:ext cx="9289695" cy="538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552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422"/>
            <a:ext cx="6832577" cy="683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5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650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6" y="2434"/>
            <a:ext cx="6855566" cy="685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366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60"/>
            <a:ext cx="6884228" cy="686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143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170"/>
            <a:ext cx="6809805" cy="682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94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55"/>
            <a:ext cx="5009616" cy="684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509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" y="0"/>
            <a:ext cx="7562327" cy="1083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690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436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239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9558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312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3" y="0"/>
            <a:ext cx="9189883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337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6565"/>
            <a:ext cx="9316820" cy="538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703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Stemma degli Este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"/>
            <a:ext cx="9174548" cy="457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539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7923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730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" y="0"/>
            <a:ext cx="9126113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76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2103"/>
            <a:ext cx="9178188" cy="531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803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9466"/>
            <a:ext cx="9265316" cy="53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27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6" y="0"/>
            <a:ext cx="45664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4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91"/>
            <a:ext cx="9123624" cy="527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025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93" y="-10818"/>
            <a:ext cx="9300355" cy="538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868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222"/>
            <a:ext cx="9103703" cy="68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33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" y="19674"/>
            <a:ext cx="9354395" cy="542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499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07"/>
            <a:ext cx="6437442" cy="750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17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4"/>
            <a:ext cx="9145726" cy="530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341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65"/>
            <a:ext cx="9260525" cy="544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679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38"/>
            <a:ext cx="9214272" cy="534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61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" y="0"/>
            <a:ext cx="9255338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1453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Presentazione su schermo (4:3)</PresentationFormat>
  <Paragraphs>1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Stemma degli Este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2019-07-30T14:36:35Z</dcterms:created>
  <dcterms:modified xsi:type="dcterms:W3CDTF">2019-07-30T14:46:20Z</dcterms:modified>
</cp:coreProperties>
</file>