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5" autoAdjust="0"/>
    <p:restoredTop sz="94677" autoAdjust="0"/>
  </p:normalViewPr>
  <p:slideViewPr>
    <p:cSldViewPr>
      <p:cViewPr varScale="1">
        <p:scale>
          <a:sx n="48" d="100"/>
          <a:sy n="48" d="100"/>
        </p:scale>
        <p:origin x="-125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73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47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27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7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25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51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78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82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9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12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92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0515F-C348-42CB-AB26-1A55E744518A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848E6-19CB-46EA-A679-31509EFCF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92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20072" y="2130425"/>
            <a:ext cx="3238128" cy="1470025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Bibbia di Bolso d’Este, manoscritto miniato </a:t>
            </a:r>
            <a:br>
              <a:rPr lang="it-IT" sz="2000" dirty="0" smtClean="0"/>
            </a:br>
            <a:r>
              <a:rPr lang="it-IT" sz="2000" dirty="0" smtClean="0"/>
              <a:t>in due volumi, </a:t>
            </a:r>
            <a:br>
              <a:rPr lang="it-IT" sz="2000" dirty="0" smtClean="0"/>
            </a:br>
            <a:r>
              <a:rPr lang="it-IT" sz="2000" dirty="0" smtClean="0"/>
              <a:t>da Taddeo Crivelli ed altri</a:t>
            </a:r>
            <a:br>
              <a:rPr lang="it-IT" sz="2000" dirty="0" smtClean="0"/>
            </a:br>
            <a:r>
              <a:rPr lang="it-IT" sz="2000" dirty="0" smtClean="0"/>
              <a:t>tra il 1455 e il 1461</a:t>
            </a:r>
            <a:br>
              <a:rPr lang="it-IT" sz="2000" dirty="0" smtClean="0"/>
            </a:br>
            <a:r>
              <a:rPr lang="it-IT" sz="2000" dirty="0" smtClean="0"/>
              <a:t>in pergamena</a:t>
            </a:r>
            <a:endParaRPr lang="it-IT" sz="2000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20190730_102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" y="12676"/>
            <a:ext cx="4965750" cy="68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esktop\SALMI\20190730_103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0"/>
            <a:ext cx="49236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esktop\SALMI\20190730_103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9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esktop\SALMI\20190730_103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4762466" cy="692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esktop\SALMI\20190730_103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9"/>
            <a:ext cx="4926463" cy="701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esktop\SALMI\20190730_103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4725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esktop\SALMI\20190730_103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7944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esktop\SALMI\20190730_103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6"/>
            <a:ext cx="4703043" cy="68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esktop\SALMI\20190730_103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4900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7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esktop\SALMI\20190730_104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0"/>
            <a:ext cx="4653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esktop\SALMI\20190730_104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6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Opera conservata nella </a:t>
            </a:r>
            <a:r>
              <a:rPr lang="it-IT" sz="2000" dirty="0" err="1" smtClean="0"/>
              <a:t>Bibl</a:t>
            </a:r>
            <a:r>
              <a:rPr lang="it-IT" sz="2000" dirty="0" smtClean="0"/>
              <a:t>. Estense di Modena</a:t>
            </a:r>
            <a:endParaRPr lang="it-IT" sz="2000" dirty="0"/>
          </a:p>
        </p:txBody>
      </p:sp>
      <p:pic>
        <p:nvPicPr>
          <p:cNvPr id="2050" name="Picture 2" descr="C:\Users\lenovo\Desktop\SALMI\20190730_102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" y="5477"/>
            <a:ext cx="4887133" cy="68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esktop\SALMI\20190730_104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0"/>
            <a:ext cx="4855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esktop\SALMI\20190730_104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5950"/>
            <a:ext cx="4671015" cy="68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6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esktop\SALMI\20190730_104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" y="0"/>
            <a:ext cx="4899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esktop\SALMI\20190730_104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" y="0"/>
            <a:ext cx="47957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esktop\SALMI\20190730_104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" y="3719"/>
            <a:ext cx="4917977" cy="693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esktop\SALMI\20190730_104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4826496" cy="6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esktop\SALMI\20190730_104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" y="-1"/>
            <a:ext cx="4909525" cy="69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esktop\SALMI\20190730_104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" y="0"/>
            <a:ext cx="501894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337038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Nel 1859 fu portata in Francia, Riportata in Italia nel 1925, pagata £ 5.000.000 dal Senatore Giovanni Treccani, mentre stava per essere venduta a collezionista americano, e </a:t>
            </a:r>
            <a:br>
              <a:rPr lang="it-IT" sz="2000" dirty="0" smtClean="0"/>
            </a:br>
            <a:r>
              <a:rPr lang="it-IT" sz="2000" dirty="0" smtClean="0"/>
              <a:t>che la donò alla </a:t>
            </a:r>
            <a:r>
              <a:rPr lang="it-IT" sz="2000" dirty="0" err="1" smtClean="0"/>
              <a:t>Bibl</a:t>
            </a:r>
            <a:r>
              <a:rPr lang="it-IT" sz="2000" dirty="0" smtClean="0"/>
              <a:t>. Modenese.</a:t>
            </a:r>
            <a:endParaRPr lang="it-IT" sz="2000" dirty="0"/>
          </a:p>
        </p:txBody>
      </p:sp>
      <p:pic>
        <p:nvPicPr>
          <p:cNvPr id="3074" name="Picture 2" descr="C:\Users\lenovo\Desktop\SALMI\20190730_102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3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Decorata da cornice di eleganti girali e ornamenti, testo su due colonne</a:t>
            </a:r>
            <a:endParaRPr lang="it-IT" sz="2000" dirty="0"/>
          </a:p>
        </p:txBody>
      </p:sp>
      <p:pic>
        <p:nvPicPr>
          <p:cNvPr id="4098" name="Picture 2" descr="C:\Users\lenovo\Desktop\SALMI\20190730_102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7708"/>
            <a:ext cx="4785082" cy="68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1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esktop\SALMI\20190730_103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44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esktop\SALMI\20190730_103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5"/>
            <a:ext cx="4789692" cy="683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esktop\SALMI\20190730_103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5"/>
            <a:ext cx="4584835" cy="70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esktop\SALMI\20190730_103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581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8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esktop\SALMI\20190730_103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8"/>
            <a:ext cx="5220072" cy="69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59</Words>
  <Application>Microsoft Office PowerPoint</Application>
  <PresentationFormat>Presentazione su schermo (4:3)</PresentationFormat>
  <Paragraphs>4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Bibbia di Bolso d’Este, manoscritto miniato  in due volumi,  da Taddeo Crivelli ed altri tra il 1455 e il 1461 in pergamena</vt:lpstr>
      <vt:lpstr>Opera conservata nella Bibl. Estense di Modena</vt:lpstr>
      <vt:lpstr>Nel 1859 fu portata in Francia, Riportata in Italia nel 1925, pagata £ 5.000.000 dal Senatore Giovanni Treccani, mentre stava per essere venduta a collezionista americano, e  che la donò alla Bibl. Modenese.</vt:lpstr>
      <vt:lpstr>Decorata da cornice di eleganti girali e ornamenti, testo su due colonne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15</cp:revision>
  <dcterms:created xsi:type="dcterms:W3CDTF">2019-07-30T09:09:42Z</dcterms:created>
  <dcterms:modified xsi:type="dcterms:W3CDTF">2019-07-30T14:52:44Z</dcterms:modified>
</cp:coreProperties>
</file>