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65" r:id="rId4"/>
    <p:sldId id="264" r:id="rId5"/>
    <p:sldId id="259" r:id="rId6"/>
    <p:sldId id="260" r:id="rId7"/>
    <p:sldId id="270" r:id="rId8"/>
    <p:sldId id="261" r:id="rId9"/>
    <p:sldId id="271" r:id="rId10"/>
    <p:sldId id="268" r:id="rId11"/>
    <p:sldId id="267" r:id="rId12"/>
    <p:sldId id="269" r:id="rId13"/>
    <p:sldId id="262" r:id="rId14"/>
    <p:sldId id="263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2C42-C622-445B-AD8D-0D26DB75D9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6048-77C2-4359-912D-EE61DC37B7F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0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2C42-C622-445B-AD8D-0D26DB75D9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6048-77C2-4359-912D-EE61DC37B7F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2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2C42-C622-445B-AD8D-0D26DB75D9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6048-77C2-4359-912D-EE61DC37B7F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6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9BD21-3885-4AC4-83A7-5C7E81349C8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72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6649-4A32-4062-B84A-72C064CAE9C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1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3307E-1E1B-4E00-9D14-5C1EAD0D177B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09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6ECB3-821A-4D31-B490-FAD3224285F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7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8F4C4-63CF-4A14-9C48-87BBAF1D77B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77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3966D-F45E-4AFA-B46F-D53C724C3F2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29BAF-26E1-4F4A-BF6E-0B16BB57616D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1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B6D5F-8212-49FE-BE10-3C04DC7B746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2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2C42-C622-445B-AD8D-0D26DB75D9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6048-77C2-4359-912D-EE61DC37B7F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70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68A38-E557-4A62-BB32-9590261F06C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3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35532-7984-4FE8-A0B4-0C1E7EFF51B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25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9EB36-FBE2-438F-B599-4950D9AC89A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9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2C42-C622-445B-AD8D-0D26DB75D9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6048-77C2-4359-912D-EE61DC37B7F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2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2C42-C622-445B-AD8D-0D26DB75D9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6048-77C2-4359-912D-EE61DC37B7F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1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2C42-C622-445B-AD8D-0D26DB75D9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6048-77C2-4359-912D-EE61DC37B7F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2C42-C622-445B-AD8D-0D26DB75D9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6048-77C2-4359-912D-EE61DC37B7F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3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2C42-C622-445B-AD8D-0D26DB75D9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6048-77C2-4359-912D-EE61DC37B7F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2C42-C622-445B-AD8D-0D26DB75D9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6048-77C2-4359-912D-EE61DC37B7F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5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2C42-C622-445B-AD8D-0D26DB75D9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6048-77C2-4359-912D-EE61DC37B7F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4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2C42-C622-445B-AD8D-0D26DB75D9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F6048-77C2-4359-912D-EE61DC37B7F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052059-4901-400B-87F7-6CC93BCA6995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5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677" name="Picture 5" descr="C:\Documents and Settings\padre\Documenti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9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700" name="Picture 4" descr="C:\Documents and Settings\padre\Document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4868863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Il fratricidio                                                                                                           Iratus est Cain vehementer. Dixitque Dominus:” Quare iratus es? et cur condit facies tua?”                                                                                                 “Egrediamur foras”.  Cum esset in agro consurrexit Cain adversus fratrem suum et interfecit eum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324600" y="1668463"/>
            <a:ext cx="114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Digitus Dei</a:t>
            </a:r>
          </a:p>
        </p:txBody>
      </p:sp>
    </p:spTree>
    <p:extLst>
      <p:ext uri="{BB962C8B-B14F-4D97-AF65-F5344CB8AC3E}">
        <p14:creationId xmlns:p14="http://schemas.microsoft.com/office/powerpoint/2010/main" val="12806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0964" name="Picture 4" descr="C:\Documents and Settings\padre\Document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5867400"/>
            <a:ext cx="91440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Cupolino della Genesi, Lunetta sopra la porta di S. Clemente, La maledizione di Caino, </a:t>
            </a:r>
            <a:r>
              <a:rPr lang="it-IT" altLang="it-IT" sz="1400">
                <a:solidFill>
                  <a:srgbClr val="000000"/>
                </a:solidFill>
              </a:rPr>
              <a:t>Dixitque Dominus ad Kain quid fecisti ecce vox sanguinis fratris tui clamat ad me de terra</a:t>
            </a:r>
          </a:p>
        </p:txBody>
      </p:sp>
    </p:spTree>
    <p:extLst>
      <p:ext uri="{BB962C8B-B14F-4D97-AF65-F5344CB8AC3E}">
        <p14:creationId xmlns:p14="http://schemas.microsoft.com/office/powerpoint/2010/main" val="2372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20"/>
            <a:ext cx="6020987" cy="6845780"/>
          </a:xfrm>
        </p:spPr>
      </p:pic>
    </p:spTree>
    <p:extLst>
      <p:ext uri="{BB962C8B-B14F-4D97-AF65-F5344CB8AC3E}">
        <p14:creationId xmlns:p14="http://schemas.microsoft.com/office/powerpoint/2010/main" val="34887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" y="23338"/>
            <a:ext cx="9196893" cy="5637909"/>
          </a:xfrm>
        </p:spPr>
      </p:pic>
    </p:spTree>
    <p:extLst>
      <p:ext uri="{BB962C8B-B14F-4D97-AF65-F5344CB8AC3E}">
        <p14:creationId xmlns:p14="http://schemas.microsoft.com/office/powerpoint/2010/main" val="23253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7892" name="Picture 4" descr="C:\Documents and Settings\padre\Document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0" y="236220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generazione di Caino</a:t>
            </a:r>
          </a:p>
        </p:txBody>
      </p:sp>
    </p:spTree>
    <p:extLst>
      <p:ext uri="{BB962C8B-B14F-4D97-AF65-F5344CB8AC3E}">
        <p14:creationId xmlns:p14="http://schemas.microsoft.com/office/powerpoint/2010/main" val="6215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652" name="Picture 4" descr="C:\Documents and Settings\padre\Document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4792663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Caino ed Abele                                                                                                     Crescite et multiplicamini et replete terram                                                                         Christus Abel cernit,                                                                                                                    Cain et sua munera spernit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819400" y="3192463"/>
            <a:ext cx="121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Digitus Dei</a:t>
            </a:r>
          </a:p>
        </p:txBody>
      </p:sp>
    </p:spTree>
    <p:extLst>
      <p:ext uri="{BB962C8B-B14F-4D97-AF65-F5344CB8AC3E}">
        <p14:creationId xmlns:p14="http://schemas.microsoft.com/office/powerpoint/2010/main" val="18659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0"/>
            <a:ext cx="9114376" cy="3284984"/>
          </a:xfrm>
        </p:spPr>
      </p:pic>
    </p:spTree>
    <p:extLst>
      <p:ext uri="{BB962C8B-B14F-4D97-AF65-F5344CB8AC3E}">
        <p14:creationId xmlns:p14="http://schemas.microsoft.com/office/powerpoint/2010/main" val="19134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8554604" cy="6845780"/>
          </a:xfrm>
        </p:spPr>
      </p:pic>
    </p:spTree>
    <p:extLst>
      <p:ext uri="{BB962C8B-B14F-4D97-AF65-F5344CB8AC3E}">
        <p14:creationId xmlns:p14="http://schemas.microsoft.com/office/powerpoint/2010/main" val="39124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8916" name="Picture 4" descr="C:\Documents and Settings\padre\Document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58674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Cupolino della Genesi, lunetta e nicchia sopra la Pota di S.Clemente, Il sacrificio di Caino ed Abele</a:t>
            </a:r>
          </a:p>
        </p:txBody>
      </p:sp>
    </p:spTree>
    <p:extLst>
      <p:ext uri="{BB962C8B-B14F-4D97-AF65-F5344CB8AC3E}">
        <p14:creationId xmlns:p14="http://schemas.microsoft.com/office/powerpoint/2010/main" val="39668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2"/>
            <a:ext cx="9134728" cy="6848337"/>
          </a:xfrm>
        </p:spPr>
      </p:pic>
    </p:spTree>
    <p:extLst>
      <p:ext uri="{BB962C8B-B14F-4D97-AF65-F5344CB8AC3E}">
        <p14:creationId xmlns:p14="http://schemas.microsoft.com/office/powerpoint/2010/main" val="10641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24" name="Picture 4" descr="C:\Documents and Settings\padre\Documenti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0400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086600" y="220663"/>
            <a:ext cx="1905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Cupolino della Genesi, lunetta sopra la Porta della cappella Zen, Caino uccide Abele</a:t>
            </a:r>
          </a:p>
        </p:txBody>
      </p:sp>
    </p:spTree>
    <p:extLst>
      <p:ext uri="{BB962C8B-B14F-4D97-AF65-F5344CB8AC3E}">
        <p14:creationId xmlns:p14="http://schemas.microsoft.com/office/powerpoint/2010/main" val="5386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9940" name="Picture 4" descr="C:\Documents and Settings\padre\Document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9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130</Words>
  <Application>Microsoft Office PowerPoint</Application>
  <PresentationFormat>Presentazione su schermo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1_Tema di Office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2015-09-21T12:38:55Z</dcterms:created>
  <dcterms:modified xsi:type="dcterms:W3CDTF">2015-09-21T12:47:24Z</dcterms:modified>
</cp:coreProperties>
</file>