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91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87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05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5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78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36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85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81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51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10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77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6BF6-3EEC-40B0-9333-890D775613EE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4837-D2B8-4D7D-839F-0490E742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8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2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0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245" cy="6381328"/>
          </a:xfrm>
        </p:spPr>
      </p:pic>
    </p:spTree>
    <p:extLst>
      <p:ext uri="{BB962C8B-B14F-4D97-AF65-F5344CB8AC3E}">
        <p14:creationId xmlns:p14="http://schemas.microsoft.com/office/powerpoint/2010/main" val="34310605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4034169" cy="6837575"/>
          </a:xfrm>
        </p:spPr>
      </p:pic>
    </p:spTree>
    <p:extLst>
      <p:ext uri="{BB962C8B-B14F-4D97-AF65-F5344CB8AC3E}">
        <p14:creationId xmlns:p14="http://schemas.microsoft.com/office/powerpoint/2010/main" val="42186806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" y="14954"/>
            <a:ext cx="4687486" cy="6843045"/>
          </a:xfrm>
        </p:spPr>
      </p:pic>
    </p:spTree>
    <p:extLst>
      <p:ext uri="{BB962C8B-B14F-4D97-AF65-F5344CB8AC3E}">
        <p14:creationId xmlns:p14="http://schemas.microsoft.com/office/powerpoint/2010/main" val="26124042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972425" cy="6858000"/>
          </a:xfrm>
        </p:spPr>
      </p:pic>
    </p:spTree>
    <p:extLst>
      <p:ext uri="{BB962C8B-B14F-4D97-AF65-F5344CB8AC3E}">
        <p14:creationId xmlns:p14="http://schemas.microsoft.com/office/powerpoint/2010/main" val="24699905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7710178" cy="6858000"/>
          </a:xfrm>
        </p:spPr>
      </p:pic>
    </p:spTree>
    <p:extLst>
      <p:ext uri="{BB962C8B-B14F-4D97-AF65-F5344CB8AC3E}">
        <p14:creationId xmlns:p14="http://schemas.microsoft.com/office/powerpoint/2010/main" val="14660470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0"/>
            <a:ext cx="5246370" cy="6858000"/>
          </a:xfrm>
        </p:spPr>
      </p:pic>
    </p:spTree>
    <p:extLst>
      <p:ext uri="{BB962C8B-B14F-4D97-AF65-F5344CB8AC3E}">
        <p14:creationId xmlns:p14="http://schemas.microsoft.com/office/powerpoint/2010/main" val="37823362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9791" cy="4005064"/>
          </a:xfrm>
        </p:spPr>
      </p:pic>
    </p:spTree>
    <p:extLst>
      <p:ext uri="{BB962C8B-B14F-4D97-AF65-F5344CB8AC3E}">
        <p14:creationId xmlns:p14="http://schemas.microsoft.com/office/powerpoint/2010/main" val="36997885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0"/>
            <a:ext cx="9083444" cy="6858000"/>
          </a:xfrm>
        </p:spPr>
      </p:pic>
    </p:spTree>
    <p:extLst>
      <p:ext uri="{BB962C8B-B14F-4D97-AF65-F5344CB8AC3E}">
        <p14:creationId xmlns:p14="http://schemas.microsoft.com/office/powerpoint/2010/main" val="27329547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7018" cy="6858000"/>
          </a:xfrm>
        </p:spPr>
      </p:pic>
    </p:spTree>
    <p:extLst>
      <p:ext uri="{BB962C8B-B14F-4D97-AF65-F5344CB8AC3E}">
        <p14:creationId xmlns:p14="http://schemas.microsoft.com/office/powerpoint/2010/main" val="5198966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247" cy="4293096"/>
          </a:xfrm>
        </p:spPr>
      </p:pic>
    </p:spTree>
    <p:extLst>
      <p:ext uri="{BB962C8B-B14F-4D97-AF65-F5344CB8AC3E}">
        <p14:creationId xmlns:p14="http://schemas.microsoft.com/office/powerpoint/2010/main" val="14213565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98"/>
            <a:ext cx="8508115" cy="7017002"/>
          </a:xfrm>
        </p:spPr>
      </p:pic>
    </p:spTree>
    <p:extLst>
      <p:ext uri="{BB962C8B-B14F-4D97-AF65-F5344CB8AC3E}">
        <p14:creationId xmlns:p14="http://schemas.microsoft.com/office/powerpoint/2010/main" val="120825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" y="0"/>
            <a:ext cx="9214333" cy="5661248"/>
          </a:xfrm>
        </p:spPr>
      </p:pic>
    </p:spTree>
    <p:extLst>
      <p:ext uri="{BB962C8B-B14F-4D97-AF65-F5344CB8AC3E}">
        <p14:creationId xmlns:p14="http://schemas.microsoft.com/office/powerpoint/2010/main" val="33734571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26074"/>
            <a:ext cx="9258642" cy="4555054"/>
          </a:xfrm>
        </p:spPr>
      </p:pic>
    </p:spTree>
    <p:extLst>
      <p:ext uri="{BB962C8B-B14F-4D97-AF65-F5344CB8AC3E}">
        <p14:creationId xmlns:p14="http://schemas.microsoft.com/office/powerpoint/2010/main" val="34524633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9271" cy="5157192"/>
          </a:xfrm>
        </p:spPr>
      </p:pic>
    </p:spTree>
    <p:extLst>
      <p:ext uri="{BB962C8B-B14F-4D97-AF65-F5344CB8AC3E}">
        <p14:creationId xmlns:p14="http://schemas.microsoft.com/office/powerpoint/2010/main" val="16799587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1100"/>
            <a:ext cx="9154034" cy="6308220"/>
          </a:xfrm>
        </p:spPr>
      </p:pic>
    </p:spTree>
    <p:extLst>
      <p:ext uri="{BB962C8B-B14F-4D97-AF65-F5344CB8AC3E}">
        <p14:creationId xmlns:p14="http://schemas.microsoft.com/office/powerpoint/2010/main" val="251165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" y="0"/>
            <a:ext cx="9162689" cy="5589240"/>
          </a:xfrm>
        </p:spPr>
      </p:pic>
    </p:spTree>
    <p:extLst>
      <p:ext uri="{BB962C8B-B14F-4D97-AF65-F5344CB8AC3E}">
        <p14:creationId xmlns:p14="http://schemas.microsoft.com/office/powerpoint/2010/main" val="2743720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2" y="12220"/>
            <a:ext cx="3765179" cy="6845780"/>
          </a:xfrm>
        </p:spPr>
      </p:pic>
    </p:spTree>
    <p:extLst>
      <p:ext uri="{BB962C8B-B14F-4D97-AF65-F5344CB8AC3E}">
        <p14:creationId xmlns:p14="http://schemas.microsoft.com/office/powerpoint/2010/main" val="32086151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5356" cy="6858000"/>
          </a:xfrm>
        </p:spPr>
      </p:pic>
    </p:spTree>
    <p:extLst>
      <p:ext uri="{BB962C8B-B14F-4D97-AF65-F5344CB8AC3E}">
        <p14:creationId xmlns:p14="http://schemas.microsoft.com/office/powerpoint/2010/main" val="38794299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610"/>
            <a:ext cx="5163457" cy="6884609"/>
          </a:xfrm>
        </p:spPr>
      </p:pic>
    </p:spTree>
    <p:extLst>
      <p:ext uri="{BB962C8B-B14F-4D97-AF65-F5344CB8AC3E}">
        <p14:creationId xmlns:p14="http://schemas.microsoft.com/office/powerpoint/2010/main" val="10440484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" y="-15668"/>
            <a:ext cx="9164891" cy="6873668"/>
          </a:xfrm>
        </p:spPr>
      </p:pic>
    </p:spTree>
    <p:extLst>
      <p:ext uri="{BB962C8B-B14F-4D97-AF65-F5344CB8AC3E}">
        <p14:creationId xmlns:p14="http://schemas.microsoft.com/office/powerpoint/2010/main" val="16894743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924" cy="6957392"/>
          </a:xfrm>
        </p:spPr>
      </p:pic>
    </p:spTree>
    <p:extLst>
      <p:ext uri="{BB962C8B-B14F-4D97-AF65-F5344CB8AC3E}">
        <p14:creationId xmlns:p14="http://schemas.microsoft.com/office/powerpoint/2010/main" val="357458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0"/>
            <a:ext cx="4566620" cy="6858000"/>
          </a:xfrm>
        </p:spPr>
      </p:pic>
    </p:spTree>
    <p:extLst>
      <p:ext uri="{BB962C8B-B14F-4D97-AF65-F5344CB8AC3E}">
        <p14:creationId xmlns:p14="http://schemas.microsoft.com/office/powerpoint/2010/main" val="313307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159719" cy="6446587"/>
          </a:xfrm>
        </p:spPr>
      </p:pic>
    </p:spTree>
    <p:extLst>
      <p:ext uri="{BB962C8B-B14F-4D97-AF65-F5344CB8AC3E}">
        <p14:creationId xmlns:p14="http://schemas.microsoft.com/office/powerpoint/2010/main" val="289027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687" cy="6237312"/>
          </a:xfrm>
        </p:spPr>
      </p:pic>
    </p:spTree>
    <p:extLst>
      <p:ext uri="{BB962C8B-B14F-4D97-AF65-F5344CB8AC3E}">
        <p14:creationId xmlns:p14="http://schemas.microsoft.com/office/powerpoint/2010/main" val="218720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10"/>
            <a:ext cx="9125272" cy="6047897"/>
          </a:xfrm>
        </p:spPr>
      </p:pic>
    </p:spTree>
    <p:extLst>
      <p:ext uri="{BB962C8B-B14F-4D97-AF65-F5344CB8AC3E}">
        <p14:creationId xmlns:p14="http://schemas.microsoft.com/office/powerpoint/2010/main" val="171470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0"/>
            <a:ext cx="6165710" cy="6858000"/>
          </a:xfrm>
        </p:spPr>
      </p:pic>
    </p:spTree>
    <p:extLst>
      <p:ext uri="{BB962C8B-B14F-4D97-AF65-F5344CB8AC3E}">
        <p14:creationId xmlns:p14="http://schemas.microsoft.com/office/powerpoint/2010/main" val="80403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6"/>
            <a:ext cx="9198515" cy="6089460"/>
          </a:xfrm>
        </p:spPr>
      </p:pic>
    </p:spTree>
    <p:extLst>
      <p:ext uri="{BB962C8B-B14F-4D97-AF65-F5344CB8AC3E}">
        <p14:creationId xmlns:p14="http://schemas.microsoft.com/office/powerpoint/2010/main" val="329963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4"/>
            <a:ext cx="4522766" cy="6831926"/>
          </a:xfrm>
        </p:spPr>
      </p:pic>
    </p:spTree>
    <p:extLst>
      <p:ext uri="{BB962C8B-B14F-4D97-AF65-F5344CB8AC3E}">
        <p14:creationId xmlns:p14="http://schemas.microsoft.com/office/powerpoint/2010/main" val="429309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4433" cy="6381328"/>
          </a:xfrm>
        </p:spPr>
      </p:pic>
    </p:spTree>
    <p:extLst>
      <p:ext uri="{BB962C8B-B14F-4D97-AF65-F5344CB8AC3E}">
        <p14:creationId xmlns:p14="http://schemas.microsoft.com/office/powerpoint/2010/main" val="112998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" y="-26609"/>
            <a:ext cx="4479505" cy="6884609"/>
          </a:xfrm>
        </p:spPr>
      </p:pic>
    </p:spTree>
    <p:extLst>
      <p:ext uri="{BB962C8B-B14F-4D97-AF65-F5344CB8AC3E}">
        <p14:creationId xmlns:p14="http://schemas.microsoft.com/office/powerpoint/2010/main" val="64011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72516" cy="6237312"/>
          </a:xfrm>
        </p:spPr>
      </p:pic>
    </p:spTree>
    <p:extLst>
      <p:ext uri="{BB962C8B-B14F-4D97-AF65-F5344CB8AC3E}">
        <p14:creationId xmlns:p14="http://schemas.microsoft.com/office/powerpoint/2010/main" val="264261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06"/>
            <a:ext cx="7772767" cy="6732062"/>
          </a:xfrm>
        </p:spPr>
      </p:pic>
    </p:spTree>
    <p:extLst>
      <p:ext uri="{BB962C8B-B14F-4D97-AF65-F5344CB8AC3E}">
        <p14:creationId xmlns:p14="http://schemas.microsoft.com/office/powerpoint/2010/main" val="416434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1753" cy="6525344"/>
          </a:xfrm>
        </p:spPr>
      </p:pic>
    </p:spTree>
    <p:extLst>
      <p:ext uri="{BB962C8B-B14F-4D97-AF65-F5344CB8AC3E}">
        <p14:creationId xmlns:p14="http://schemas.microsoft.com/office/powerpoint/2010/main" val="943675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0253" cy="6858000"/>
          </a:xfrm>
        </p:spPr>
      </p:pic>
    </p:spTree>
    <p:extLst>
      <p:ext uri="{BB962C8B-B14F-4D97-AF65-F5344CB8AC3E}">
        <p14:creationId xmlns:p14="http://schemas.microsoft.com/office/powerpoint/2010/main" val="1989643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0"/>
            <a:ext cx="9142361" cy="6237312"/>
          </a:xfrm>
        </p:spPr>
      </p:pic>
    </p:spTree>
    <p:extLst>
      <p:ext uri="{BB962C8B-B14F-4D97-AF65-F5344CB8AC3E}">
        <p14:creationId xmlns:p14="http://schemas.microsoft.com/office/powerpoint/2010/main" val="354862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249127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0"/>
            <a:ext cx="9121883" cy="6081255"/>
          </a:xfrm>
        </p:spPr>
      </p:pic>
    </p:spTree>
    <p:extLst>
      <p:ext uri="{BB962C8B-B14F-4D97-AF65-F5344CB8AC3E}">
        <p14:creationId xmlns:p14="http://schemas.microsoft.com/office/powerpoint/2010/main" val="203951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973" cy="6309320"/>
          </a:xfrm>
        </p:spPr>
      </p:pic>
    </p:spTree>
    <p:extLst>
      <p:ext uri="{BB962C8B-B14F-4D97-AF65-F5344CB8AC3E}">
        <p14:creationId xmlns:p14="http://schemas.microsoft.com/office/powerpoint/2010/main" val="151563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34" cy="6453336"/>
          </a:xfrm>
        </p:spPr>
      </p:pic>
    </p:spTree>
    <p:extLst>
      <p:ext uri="{BB962C8B-B14F-4D97-AF65-F5344CB8AC3E}">
        <p14:creationId xmlns:p14="http://schemas.microsoft.com/office/powerpoint/2010/main" val="1218366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" y="0"/>
            <a:ext cx="9214080" cy="6165304"/>
          </a:xfrm>
        </p:spPr>
      </p:pic>
    </p:spTree>
    <p:extLst>
      <p:ext uri="{BB962C8B-B14F-4D97-AF65-F5344CB8AC3E}">
        <p14:creationId xmlns:p14="http://schemas.microsoft.com/office/powerpoint/2010/main" val="58104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2229" cy="5949280"/>
          </a:xfrm>
        </p:spPr>
      </p:pic>
    </p:spTree>
    <p:extLst>
      <p:ext uri="{BB962C8B-B14F-4D97-AF65-F5344CB8AC3E}">
        <p14:creationId xmlns:p14="http://schemas.microsoft.com/office/powerpoint/2010/main" val="3607107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0"/>
            <a:ext cx="6982125" cy="6858000"/>
          </a:xfrm>
        </p:spPr>
      </p:pic>
    </p:spTree>
    <p:extLst>
      <p:ext uri="{BB962C8B-B14F-4D97-AF65-F5344CB8AC3E}">
        <p14:creationId xmlns:p14="http://schemas.microsoft.com/office/powerpoint/2010/main" val="2279058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14776"/>
            <a:ext cx="5040218" cy="6843223"/>
          </a:xfrm>
        </p:spPr>
      </p:pic>
    </p:spTree>
    <p:extLst>
      <p:ext uri="{BB962C8B-B14F-4D97-AF65-F5344CB8AC3E}">
        <p14:creationId xmlns:p14="http://schemas.microsoft.com/office/powerpoint/2010/main" val="2452832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-32436"/>
            <a:ext cx="9221066" cy="6413764"/>
          </a:xfrm>
        </p:spPr>
      </p:pic>
    </p:spTree>
    <p:extLst>
      <p:ext uri="{BB962C8B-B14F-4D97-AF65-F5344CB8AC3E}">
        <p14:creationId xmlns:p14="http://schemas.microsoft.com/office/powerpoint/2010/main" val="1308776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" y="0"/>
            <a:ext cx="4708157" cy="6858000"/>
          </a:xfrm>
        </p:spPr>
      </p:pic>
    </p:spTree>
    <p:extLst>
      <p:ext uri="{BB962C8B-B14F-4D97-AF65-F5344CB8AC3E}">
        <p14:creationId xmlns:p14="http://schemas.microsoft.com/office/powerpoint/2010/main" val="396228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0"/>
            <a:ext cx="9135662" cy="6381328"/>
          </a:xfrm>
        </p:spPr>
      </p:pic>
    </p:spTree>
    <p:extLst>
      <p:ext uri="{BB962C8B-B14F-4D97-AF65-F5344CB8AC3E}">
        <p14:creationId xmlns:p14="http://schemas.microsoft.com/office/powerpoint/2010/main" val="4112547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9157508" cy="6237312"/>
          </a:xfrm>
        </p:spPr>
      </p:pic>
    </p:spTree>
    <p:extLst>
      <p:ext uri="{BB962C8B-B14F-4D97-AF65-F5344CB8AC3E}">
        <p14:creationId xmlns:p14="http://schemas.microsoft.com/office/powerpoint/2010/main" val="1871923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-1458"/>
            <a:ext cx="4687654" cy="6859457"/>
          </a:xfrm>
        </p:spPr>
      </p:pic>
    </p:spTree>
    <p:extLst>
      <p:ext uri="{BB962C8B-B14F-4D97-AF65-F5344CB8AC3E}">
        <p14:creationId xmlns:p14="http://schemas.microsoft.com/office/powerpoint/2010/main" val="1220669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-7106"/>
            <a:ext cx="9093588" cy="6100401"/>
          </a:xfrm>
        </p:spPr>
      </p:pic>
    </p:spTree>
    <p:extLst>
      <p:ext uri="{BB962C8B-B14F-4D97-AF65-F5344CB8AC3E}">
        <p14:creationId xmlns:p14="http://schemas.microsoft.com/office/powerpoint/2010/main" val="2309658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874"/>
            <a:ext cx="9131627" cy="5181065"/>
          </a:xfrm>
        </p:spPr>
      </p:pic>
    </p:spTree>
    <p:extLst>
      <p:ext uri="{BB962C8B-B14F-4D97-AF65-F5344CB8AC3E}">
        <p14:creationId xmlns:p14="http://schemas.microsoft.com/office/powerpoint/2010/main" val="1098570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" y="0"/>
            <a:ext cx="4471674" cy="6858000"/>
          </a:xfrm>
        </p:spPr>
      </p:pic>
    </p:spTree>
    <p:extLst>
      <p:ext uri="{BB962C8B-B14F-4D97-AF65-F5344CB8AC3E}">
        <p14:creationId xmlns:p14="http://schemas.microsoft.com/office/powerpoint/2010/main" val="35803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23" y="0"/>
            <a:ext cx="9246470" cy="6093296"/>
          </a:xfrm>
        </p:spPr>
      </p:pic>
    </p:spTree>
    <p:extLst>
      <p:ext uri="{BB962C8B-B14F-4D97-AF65-F5344CB8AC3E}">
        <p14:creationId xmlns:p14="http://schemas.microsoft.com/office/powerpoint/2010/main" val="3301405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0"/>
            <a:ext cx="7405352" cy="6858000"/>
          </a:xfrm>
        </p:spPr>
      </p:pic>
    </p:spTree>
    <p:extLst>
      <p:ext uri="{BB962C8B-B14F-4D97-AF65-F5344CB8AC3E}">
        <p14:creationId xmlns:p14="http://schemas.microsoft.com/office/powerpoint/2010/main" val="1441209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46533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2"/>
            <a:ext cx="9111080" cy="6374935"/>
          </a:xfrm>
        </p:spPr>
      </p:pic>
    </p:spTree>
    <p:extLst>
      <p:ext uri="{BB962C8B-B14F-4D97-AF65-F5344CB8AC3E}">
        <p14:creationId xmlns:p14="http://schemas.microsoft.com/office/powerpoint/2010/main" val="2719888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983" cy="5949280"/>
          </a:xfrm>
        </p:spPr>
      </p:pic>
    </p:spTree>
    <p:extLst>
      <p:ext uri="{BB962C8B-B14F-4D97-AF65-F5344CB8AC3E}">
        <p14:creationId xmlns:p14="http://schemas.microsoft.com/office/powerpoint/2010/main" val="2724296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257" cy="6237312"/>
          </a:xfrm>
        </p:spPr>
      </p:pic>
    </p:spTree>
    <p:extLst>
      <p:ext uri="{BB962C8B-B14F-4D97-AF65-F5344CB8AC3E}">
        <p14:creationId xmlns:p14="http://schemas.microsoft.com/office/powerpoint/2010/main" val="711257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4506560" cy="6854164"/>
          </a:xfrm>
        </p:spPr>
      </p:pic>
    </p:spTree>
    <p:extLst>
      <p:ext uri="{BB962C8B-B14F-4D97-AF65-F5344CB8AC3E}">
        <p14:creationId xmlns:p14="http://schemas.microsoft.com/office/powerpoint/2010/main" val="4089800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15132"/>
            <a:ext cx="4498551" cy="6842867"/>
          </a:xfrm>
        </p:spPr>
      </p:pic>
    </p:spTree>
    <p:extLst>
      <p:ext uri="{BB962C8B-B14F-4D97-AF65-F5344CB8AC3E}">
        <p14:creationId xmlns:p14="http://schemas.microsoft.com/office/powerpoint/2010/main" val="1028839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0"/>
            <a:ext cx="9183781" cy="6093296"/>
          </a:xfrm>
        </p:spPr>
      </p:pic>
    </p:spTree>
    <p:extLst>
      <p:ext uri="{BB962C8B-B14F-4D97-AF65-F5344CB8AC3E}">
        <p14:creationId xmlns:p14="http://schemas.microsoft.com/office/powerpoint/2010/main" val="23410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092" cy="6309320"/>
          </a:xfrm>
        </p:spPr>
      </p:pic>
    </p:spTree>
    <p:extLst>
      <p:ext uri="{BB962C8B-B14F-4D97-AF65-F5344CB8AC3E}">
        <p14:creationId xmlns:p14="http://schemas.microsoft.com/office/powerpoint/2010/main" val="3788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" y="34280"/>
            <a:ext cx="9134589" cy="5987008"/>
          </a:xfrm>
        </p:spPr>
      </p:pic>
    </p:spTree>
    <p:extLst>
      <p:ext uri="{BB962C8B-B14F-4D97-AF65-F5344CB8AC3E}">
        <p14:creationId xmlns:p14="http://schemas.microsoft.com/office/powerpoint/2010/main" val="24379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-26610"/>
            <a:ext cx="9140731" cy="5947736"/>
          </a:xfrm>
        </p:spPr>
      </p:pic>
    </p:spTree>
    <p:extLst>
      <p:ext uri="{BB962C8B-B14F-4D97-AF65-F5344CB8AC3E}">
        <p14:creationId xmlns:p14="http://schemas.microsoft.com/office/powerpoint/2010/main" val="3721527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258"/>
            <a:ext cx="9197527" cy="6125553"/>
          </a:xfrm>
        </p:spPr>
      </p:pic>
    </p:spTree>
    <p:extLst>
      <p:ext uri="{BB962C8B-B14F-4D97-AF65-F5344CB8AC3E}">
        <p14:creationId xmlns:p14="http://schemas.microsoft.com/office/powerpoint/2010/main" val="696341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0152" cy="6858000"/>
          </a:xfrm>
        </p:spPr>
      </p:pic>
    </p:spTree>
    <p:extLst>
      <p:ext uri="{BB962C8B-B14F-4D97-AF65-F5344CB8AC3E}">
        <p14:creationId xmlns:p14="http://schemas.microsoft.com/office/powerpoint/2010/main" val="2675169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0232" cy="6870998"/>
          </a:xfrm>
        </p:spPr>
      </p:pic>
    </p:spTree>
    <p:extLst>
      <p:ext uri="{BB962C8B-B14F-4D97-AF65-F5344CB8AC3E}">
        <p14:creationId xmlns:p14="http://schemas.microsoft.com/office/powerpoint/2010/main" val="804826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9005453" cy="6858000"/>
          </a:xfrm>
        </p:spPr>
      </p:pic>
    </p:spTree>
    <p:extLst>
      <p:ext uri="{BB962C8B-B14F-4D97-AF65-F5344CB8AC3E}">
        <p14:creationId xmlns:p14="http://schemas.microsoft.com/office/powerpoint/2010/main" val="286990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"/>
            <a:ext cx="4853876" cy="6855474"/>
          </a:xfrm>
        </p:spPr>
      </p:pic>
    </p:spTree>
    <p:extLst>
      <p:ext uri="{BB962C8B-B14F-4D97-AF65-F5344CB8AC3E}">
        <p14:creationId xmlns:p14="http://schemas.microsoft.com/office/powerpoint/2010/main" val="321878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0"/>
            <a:ext cx="5616000" cy="6858000"/>
          </a:xfrm>
        </p:spPr>
      </p:pic>
    </p:spTree>
    <p:extLst>
      <p:ext uri="{BB962C8B-B14F-4D97-AF65-F5344CB8AC3E}">
        <p14:creationId xmlns:p14="http://schemas.microsoft.com/office/powerpoint/2010/main" val="2309011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245" cy="6381328"/>
          </a:xfrm>
        </p:spPr>
      </p:pic>
    </p:spTree>
    <p:extLst>
      <p:ext uri="{BB962C8B-B14F-4D97-AF65-F5344CB8AC3E}">
        <p14:creationId xmlns:p14="http://schemas.microsoft.com/office/powerpoint/2010/main" val="61835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14955"/>
            <a:ext cx="5609052" cy="6843045"/>
          </a:xfrm>
        </p:spPr>
      </p:pic>
    </p:spTree>
    <p:extLst>
      <p:ext uri="{BB962C8B-B14F-4D97-AF65-F5344CB8AC3E}">
        <p14:creationId xmlns:p14="http://schemas.microsoft.com/office/powerpoint/2010/main" val="2788141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7634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200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31722"/>
            <a:ext cx="7458340" cy="6826277"/>
          </a:xfrm>
        </p:spPr>
      </p:pic>
    </p:spTree>
    <p:extLst>
      <p:ext uri="{BB962C8B-B14F-4D97-AF65-F5344CB8AC3E}">
        <p14:creationId xmlns:p14="http://schemas.microsoft.com/office/powerpoint/2010/main" val="13970292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" y="17690"/>
            <a:ext cx="9120413" cy="6840310"/>
          </a:xfrm>
        </p:spPr>
      </p:pic>
    </p:spTree>
    <p:extLst>
      <p:ext uri="{BB962C8B-B14F-4D97-AF65-F5344CB8AC3E}">
        <p14:creationId xmlns:p14="http://schemas.microsoft.com/office/powerpoint/2010/main" val="3074849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0096" cy="6858000"/>
          </a:xfrm>
        </p:spPr>
      </p:pic>
    </p:spTree>
    <p:extLst>
      <p:ext uri="{BB962C8B-B14F-4D97-AF65-F5344CB8AC3E}">
        <p14:creationId xmlns:p14="http://schemas.microsoft.com/office/powerpoint/2010/main" val="32693705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6858000"/>
          </a:xfrm>
        </p:spPr>
      </p:pic>
    </p:spTree>
    <p:extLst>
      <p:ext uri="{BB962C8B-B14F-4D97-AF65-F5344CB8AC3E}">
        <p14:creationId xmlns:p14="http://schemas.microsoft.com/office/powerpoint/2010/main" val="2642660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7977171" cy="6837575"/>
          </a:xfrm>
        </p:spPr>
      </p:pic>
    </p:spTree>
    <p:extLst>
      <p:ext uri="{BB962C8B-B14F-4D97-AF65-F5344CB8AC3E}">
        <p14:creationId xmlns:p14="http://schemas.microsoft.com/office/powerpoint/2010/main" val="222791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5" y="20424"/>
            <a:ext cx="9158722" cy="4848735"/>
          </a:xfrm>
        </p:spPr>
      </p:pic>
    </p:spTree>
    <p:extLst>
      <p:ext uri="{BB962C8B-B14F-4D97-AF65-F5344CB8AC3E}">
        <p14:creationId xmlns:p14="http://schemas.microsoft.com/office/powerpoint/2010/main" val="4199469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1503" cy="5589240"/>
          </a:xfrm>
        </p:spPr>
      </p:pic>
    </p:spTree>
    <p:extLst>
      <p:ext uri="{BB962C8B-B14F-4D97-AF65-F5344CB8AC3E}">
        <p14:creationId xmlns:p14="http://schemas.microsoft.com/office/powerpoint/2010/main" val="943405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5153297" cy="6858000"/>
          </a:xfrm>
        </p:spPr>
      </p:pic>
    </p:spTree>
    <p:extLst>
      <p:ext uri="{BB962C8B-B14F-4D97-AF65-F5344CB8AC3E}">
        <p14:creationId xmlns:p14="http://schemas.microsoft.com/office/powerpoint/2010/main" val="20300733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3297" cy="6858000"/>
          </a:xfrm>
        </p:spPr>
      </p:pic>
    </p:spTree>
    <p:extLst>
      <p:ext uri="{BB962C8B-B14F-4D97-AF65-F5344CB8AC3E}">
        <p14:creationId xmlns:p14="http://schemas.microsoft.com/office/powerpoint/2010/main" val="13332810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1" y="0"/>
            <a:ext cx="9157567" cy="6858000"/>
          </a:xfrm>
        </p:spPr>
      </p:pic>
    </p:spTree>
    <p:extLst>
      <p:ext uri="{BB962C8B-B14F-4D97-AF65-F5344CB8AC3E}">
        <p14:creationId xmlns:p14="http://schemas.microsoft.com/office/powerpoint/2010/main" val="2270704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</p:spPr>
      </p:pic>
    </p:spTree>
    <p:extLst>
      <p:ext uri="{BB962C8B-B14F-4D97-AF65-F5344CB8AC3E}">
        <p14:creationId xmlns:p14="http://schemas.microsoft.com/office/powerpoint/2010/main" val="378724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0"/>
            <a:ext cx="5023484" cy="6858000"/>
          </a:xfrm>
        </p:spPr>
      </p:pic>
    </p:spTree>
    <p:extLst>
      <p:ext uri="{BB962C8B-B14F-4D97-AF65-F5344CB8AC3E}">
        <p14:creationId xmlns:p14="http://schemas.microsoft.com/office/powerpoint/2010/main" val="36101923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41456" cy="6330458"/>
          </a:xfrm>
        </p:spPr>
      </p:pic>
    </p:spTree>
    <p:extLst>
      <p:ext uri="{BB962C8B-B14F-4D97-AF65-F5344CB8AC3E}">
        <p14:creationId xmlns:p14="http://schemas.microsoft.com/office/powerpoint/2010/main" val="26025732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3" y="0"/>
            <a:ext cx="5382039" cy="6858000"/>
          </a:xfrm>
        </p:spPr>
      </p:pic>
    </p:spTree>
    <p:extLst>
      <p:ext uri="{BB962C8B-B14F-4D97-AF65-F5344CB8AC3E}">
        <p14:creationId xmlns:p14="http://schemas.microsoft.com/office/powerpoint/2010/main" val="1752401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3832" cy="6858000"/>
          </a:xfrm>
        </p:spPr>
      </p:pic>
    </p:spTree>
    <p:extLst>
      <p:ext uri="{BB962C8B-B14F-4D97-AF65-F5344CB8AC3E}">
        <p14:creationId xmlns:p14="http://schemas.microsoft.com/office/powerpoint/2010/main" val="39885881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0"/>
            <a:ext cx="6446520" cy="6858000"/>
          </a:xfrm>
        </p:spPr>
      </p:pic>
    </p:spTree>
    <p:extLst>
      <p:ext uri="{BB962C8B-B14F-4D97-AF65-F5344CB8AC3E}">
        <p14:creationId xmlns:p14="http://schemas.microsoft.com/office/powerpoint/2010/main" val="2925271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92879" cy="6858000"/>
          </a:xfrm>
        </p:spPr>
      </p:pic>
    </p:spTree>
    <p:extLst>
      <p:ext uri="{BB962C8B-B14F-4D97-AF65-F5344CB8AC3E}">
        <p14:creationId xmlns:p14="http://schemas.microsoft.com/office/powerpoint/2010/main" val="16930161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" y="0"/>
            <a:ext cx="9177193" cy="6309320"/>
          </a:xfrm>
        </p:spPr>
      </p:pic>
    </p:spTree>
    <p:extLst>
      <p:ext uri="{BB962C8B-B14F-4D97-AF65-F5344CB8AC3E}">
        <p14:creationId xmlns:p14="http://schemas.microsoft.com/office/powerpoint/2010/main" val="9798399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" y="0"/>
            <a:ext cx="9080281" cy="6858000"/>
          </a:xfrm>
        </p:spPr>
      </p:pic>
    </p:spTree>
    <p:extLst>
      <p:ext uri="{BB962C8B-B14F-4D97-AF65-F5344CB8AC3E}">
        <p14:creationId xmlns:p14="http://schemas.microsoft.com/office/powerpoint/2010/main" val="2819506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0"/>
            <a:ext cx="5692140" cy="6858000"/>
          </a:xfrm>
        </p:spPr>
      </p:pic>
    </p:spTree>
    <p:extLst>
      <p:ext uri="{BB962C8B-B14F-4D97-AF65-F5344CB8AC3E}">
        <p14:creationId xmlns:p14="http://schemas.microsoft.com/office/powerpoint/2010/main" val="27511259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5045" cy="6165304"/>
          </a:xfrm>
        </p:spPr>
      </p:pic>
    </p:spTree>
    <p:extLst>
      <p:ext uri="{BB962C8B-B14F-4D97-AF65-F5344CB8AC3E}">
        <p14:creationId xmlns:p14="http://schemas.microsoft.com/office/powerpoint/2010/main" val="31474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" y="0"/>
            <a:ext cx="6234545" cy="6858000"/>
          </a:xfrm>
        </p:spPr>
      </p:pic>
    </p:spTree>
    <p:extLst>
      <p:ext uri="{BB962C8B-B14F-4D97-AF65-F5344CB8AC3E}">
        <p14:creationId xmlns:p14="http://schemas.microsoft.com/office/powerpoint/2010/main" val="2744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0"/>
            <a:ext cx="9205728" cy="5949280"/>
          </a:xfrm>
        </p:spPr>
      </p:pic>
    </p:spTree>
    <p:extLst>
      <p:ext uri="{BB962C8B-B14F-4D97-AF65-F5344CB8AC3E}">
        <p14:creationId xmlns:p14="http://schemas.microsoft.com/office/powerpoint/2010/main" val="790098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5" y="-15490"/>
            <a:ext cx="9205027" cy="6468825"/>
          </a:xfrm>
        </p:spPr>
      </p:pic>
    </p:spTree>
    <p:extLst>
      <p:ext uri="{BB962C8B-B14F-4D97-AF65-F5344CB8AC3E}">
        <p14:creationId xmlns:p14="http://schemas.microsoft.com/office/powerpoint/2010/main" val="28711869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232275" cy="5870523"/>
          </a:xfrm>
        </p:spPr>
      </p:pic>
    </p:spTree>
    <p:extLst>
      <p:ext uri="{BB962C8B-B14F-4D97-AF65-F5344CB8AC3E}">
        <p14:creationId xmlns:p14="http://schemas.microsoft.com/office/powerpoint/2010/main" val="9970497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583040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359470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" y="0"/>
            <a:ext cx="9137607" cy="6597352"/>
          </a:xfrm>
        </p:spPr>
      </p:pic>
    </p:spTree>
    <p:extLst>
      <p:ext uri="{BB962C8B-B14F-4D97-AF65-F5344CB8AC3E}">
        <p14:creationId xmlns:p14="http://schemas.microsoft.com/office/powerpoint/2010/main" val="35707527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88"/>
            <a:ext cx="7295953" cy="6829012"/>
          </a:xfrm>
        </p:spPr>
      </p:pic>
    </p:spTree>
    <p:extLst>
      <p:ext uri="{BB962C8B-B14F-4D97-AF65-F5344CB8AC3E}">
        <p14:creationId xmlns:p14="http://schemas.microsoft.com/office/powerpoint/2010/main" val="6735679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31544"/>
            <a:ext cx="7924359" cy="6925847"/>
          </a:xfrm>
        </p:spPr>
      </p:pic>
    </p:spTree>
    <p:extLst>
      <p:ext uri="{BB962C8B-B14F-4D97-AF65-F5344CB8AC3E}">
        <p14:creationId xmlns:p14="http://schemas.microsoft.com/office/powerpoint/2010/main" val="4181338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" y="20246"/>
            <a:ext cx="6837753" cy="6837753"/>
          </a:xfrm>
        </p:spPr>
      </p:pic>
    </p:spTree>
    <p:extLst>
      <p:ext uri="{BB962C8B-B14F-4D97-AF65-F5344CB8AC3E}">
        <p14:creationId xmlns:p14="http://schemas.microsoft.com/office/powerpoint/2010/main" val="17131880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9259193" cy="6216887"/>
          </a:xfrm>
        </p:spPr>
      </p:pic>
    </p:spTree>
    <p:extLst>
      <p:ext uri="{BB962C8B-B14F-4D97-AF65-F5344CB8AC3E}">
        <p14:creationId xmlns:p14="http://schemas.microsoft.com/office/powerpoint/2010/main" val="21826314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0"/>
            <a:ext cx="9308338" cy="7029400"/>
          </a:xfrm>
        </p:spPr>
      </p:pic>
    </p:spTree>
    <p:extLst>
      <p:ext uri="{BB962C8B-B14F-4D97-AF65-F5344CB8AC3E}">
        <p14:creationId xmlns:p14="http://schemas.microsoft.com/office/powerpoint/2010/main" val="98503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38070" cy="5229200"/>
          </a:xfrm>
        </p:spPr>
      </p:pic>
    </p:spTree>
    <p:extLst>
      <p:ext uri="{BB962C8B-B14F-4D97-AF65-F5344CB8AC3E}">
        <p14:creationId xmlns:p14="http://schemas.microsoft.com/office/powerpoint/2010/main" val="6330372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"/>
            <a:ext cx="5713934" cy="6856721"/>
          </a:xfrm>
        </p:spPr>
      </p:pic>
    </p:spTree>
    <p:extLst>
      <p:ext uri="{BB962C8B-B14F-4D97-AF65-F5344CB8AC3E}">
        <p14:creationId xmlns:p14="http://schemas.microsoft.com/office/powerpoint/2010/main" val="300874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3743" cy="6858000"/>
          </a:xfrm>
        </p:spPr>
      </p:pic>
    </p:spTree>
    <p:extLst>
      <p:ext uri="{BB962C8B-B14F-4D97-AF65-F5344CB8AC3E}">
        <p14:creationId xmlns:p14="http://schemas.microsoft.com/office/powerpoint/2010/main" val="19115711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775" cy="5589240"/>
          </a:xfrm>
        </p:spPr>
      </p:pic>
    </p:spTree>
    <p:extLst>
      <p:ext uri="{BB962C8B-B14F-4D97-AF65-F5344CB8AC3E}">
        <p14:creationId xmlns:p14="http://schemas.microsoft.com/office/powerpoint/2010/main" val="19158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39"/>
            <a:ext cx="8028903" cy="6934053"/>
          </a:xfrm>
        </p:spPr>
      </p:pic>
    </p:spTree>
    <p:extLst>
      <p:ext uri="{BB962C8B-B14F-4D97-AF65-F5344CB8AC3E}">
        <p14:creationId xmlns:p14="http://schemas.microsoft.com/office/powerpoint/2010/main" val="26238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0"/>
            <a:ext cx="5280660" cy="6858000"/>
          </a:xfrm>
        </p:spPr>
      </p:pic>
    </p:spTree>
    <p:extLst>
      <p:ext uri="{BB962C8B-B14F-4D97-AF65-F5344CB8AC3E}">
        <p14:creationId xmlns:p14="http://schemas.microsoft.com/office/powerpoint/2010/main" val="2095377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" y="0"/>
            <a:ext cx="9205369" cy="6858000"/>
          </a:xfrm>
        </p:spPr>
      </p:pic>
    </p:spTree>
    <p:extLst>
      <p:ext uri="{BB962C8B-B14F-4D97-AF65-F5344CB8AC3E}">
        <p14:creationId xmlns:p14="http://schemas.microsoft.com/office/powerpoint/2010/main" val="26494657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-12754"/>
            <a:ext cx="7274916" cy="6870754"/>
          </a:xfrm>
        </p:spPr>
      </p:pic>
    </p:spTree>
    <p:extLst>
      <p:ext uri="{BB962C8B-B14F-4D97-AF65-F5344CB8AC3E}">
        <p14:creationId xmlns:p14="http://schemas.microsoft.com/office/powerpoint/2010/main" val="34211461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72125" cy="6858000"/>
          </a:xfrm>
        </p:spPr>
      </p:pic>
    </p:spTree>
    <p:extLst>
      <p:ext uri="{BB962C8B-B14F-4D97-AF65-F5344CB8AC3E}">
        <p14:creationId xmlns:p14="http://schemas.microsoft.com/office/powerpoint/2010/main" val="27012873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4693107" cy="6851251"/>
          </a:xfrm>
        </p:spPr>
      </p:pic>
    </p:spTree>
    <p:extLst>
      <p:ext uri="{BB962C8B-B14F-4D97-AF65-F5344CB8AC3E}">
        <p14:creationId xmlns:p14="http://schemas.microsoft.com/office/powerpoint/2010/main" val="18829204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4800600" cy="6858000"/>
          </a:xfrm>
        </p:spPr>
      </p:pic>
    </p:spTree>
    <p:extLst>
      <p:ext uri="{BB962C8B-B14F-4D97-AF65-F5344CB8AC3E}">
        <p14:creationId xmlns:p14="http://schemas.microsoft.com/office/powerpoint/2010/main" val="221553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Presentazione su schermo (4:3)</PresentationFormat>
  <Paragraphs>0</Paragraphs>
  <Slides>118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118</vt:i4>
      </vt:variant>
    </vt:vector>
  </HeadingPairs>
  <TitlesOfParts>
    <vt:vector size="1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2016-02-27T20:39:10Z</dcterms:created>
  <dcterms:modified xsi:type="dcterms:W3CDTF">2016-02-27T21:41:31Z</dcterms:modified>
</cp:coreProperties>
</file>