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24" r:id="rId3"/>
    <p:sldId id="383" r:id="rId4"/>
    <p:sldId id="392" r:id="rId5"/>
    <p:sldId id="389" r:id="rId6"/>
    <p:sldId id="390" r:id="rId7"/>
    <p:sldId id="393" r:id="rId8"/>
    <p:sldId id="258" r:id="rId9"/>
    <p:sldId id="260" r:id="rId10"/>
    <p:sldId id="394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ED8D7E-98B9-49D8-ADFF-31B62079C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CE95EDA-25F2-4055-B720-92BADEDB4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32C42C7-01AE-4951-9D8E-B28BF05F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FA98-DC1A-4A4F-9A00-4418B0BAE111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89E5D8-1CD6-46F7-8DA6-30809B888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17ABF3-39F8-42E8-921C-D548D5B6C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540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6F0C7F-B62E-437C-AF2B-8D825140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FA1CDC7-B2F0-4E5D-8325-40E238FFC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38192C-A647-4C38-B23D-61CD2103A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FA98-DC1A-4A4F-9A00-4418B0BAE111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43BDBC-4FDB-437F-AA84-066B568DD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CCEE52-C700-4AE3-8A5A-2C7F34360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189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5D4D19D-C199-4150-8375-2A39BD1A9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07A3ABB-D270-4C34-B779-81F15700F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509B18-D693-4B81-83A0-4994F59D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FA98-DC1A-4A4F-9A00-4418B0BAE111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E178F6-4171-4727-9AD5-DDD088A99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03F7ED-9F06-4E37-A6E3-B0A325134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1859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F629-DB15-4FFC-B4A2-20C6E28961D4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0B8A-B53F-4645-B973-8681C0FCFE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361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F629-DB15-4FFC-B4A2-20C6E28961D4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0B8A-B53F-4645-B973-8681C0FCFE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149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F629-DB15-4FFC-B4A2-20C6E28961D4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0B8A-B53F-4645-B973-8681C0FCFE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9043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F629-DB15-4FFC-B4A2-20C6E28961D4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0B8A-B53F-4645-B973-8681C0FCFE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253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F629-DB15-4FFC-B4A2-20C6E28961D4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0B8A-B53F-4645-B973-8681C0FCFE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8589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F629-DB15-4FFC-B4A2-20C6E28961D4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0B8A-B53F-4645-B973-8681C0FCFE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551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F629-DB15-4FFC-B4A2-20C6E28961D4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0B8A-B53F-4645-B973-8681C0FCFE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6402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F629-DB15-4FFC-B4A2-20C6E28961D4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0B8A-B53F-4645-B973-8681C0FCFE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8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024A80-DE43-4A8F-8B28-17A3D4D82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FB4152-3364-4FD4-AFDE-E32B6318D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C328C6-BEFD-4935-B329-EE4C14936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FA98-DC1A-4A4F-9A00-4418B0BAE111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0D2EA7-76C6-4364-A226-010152F9D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D443BF-BAFA-4464-AED2-148B3589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0658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F629-DB15-4FFC-B4A2-20C6E28961D4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0B8A-B53F-4645-B973-8681C0FCFE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0823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F629-DB15-4FFC-B4A2-20C6E28961D4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0B8A-B53F-4645-B973-8681C0FCFE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314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F629-DB15-4FFC-B4A2-20C6E28961D4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0B8A-B53F-4645-B973-8681C0FCFE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75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9859BB-CF5D-410D-AD08-B97DAEA34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5211143-04E9-4377-B8B9-1B0E56BCA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DE392D-202D-4ACB-A627-4C52EF31E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FA98-DC1A-4A4F-9A00-4418B0BAE111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5DFDF4-9348-4324-876D-CEE61710B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E9BCA3-C536-4197-9282-67BE58CE8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409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52C2FA-96B7-464E-8F53-97C52C65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2A5E86-450A-4704-888A-A9CE17BA5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C2903AD-FF84-4CFC-872D-AC546DBD3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4B4F002-25E2-4392-98A7-D3A911790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FA98-DC1A-4A4F-9A00-4418B0BAE111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FE79D36-AC28-40C2-A669-999DA227A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64A7DE-B2C1-41D7-A3D7-CE7A67DE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11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4A7F14-3212-441F-8D4B-45299FB98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0A1ED9F-D15D-4474-9FB6-EF55217EA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E86E06-C398-40D1-8BB2-586355753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D6D8144-B46D-467F-819B-3D01508D9C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1ABA746-DCFC-4B9D-8157-D819DB3EF7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4EBD211-250E-4B99-BECC-B01C0D201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FA98-DC1A-4A4F-9A00-4418B0BAE111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370414A-4915-409B-BF3F-EE57E9A6C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F26030D-A7C1-41F3-8DDD-B58C24D8F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06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8707F1-C597-4E7D-B519-DF651EA1F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FFDB780-C84F-45B2-A4BF-B967F13BD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FA98-DC1A-4A4F-9A00-4418B0BAE111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A0FC83-80F0-40DA-9075-E82206B9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8F08C15-7EE7-4A15-96F2-BAE5B695A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370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21EB83F-B3B0-4171-8A2A-2AF8DC796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FA98-DC1A-4A4F-9A00-4418B0BAE111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1D2D677-6337-4E35-9AD5-DC820821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18DE6B-5B77-465E-AD3B-96741C4E5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004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08F9DD-A82B-4043-BD0F-8BEAE3A4E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03E142-E719-45C7-8584-F3F087685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D91E5F-7859-4C4C-AB0B-BFBE4F870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9D81DC-A112-48D2-98C0-2E7B822D2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FA98-DC1A-4A4F-9A00-4418B0BAE111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A76A43A-01DB-4F22-94F8-020638BDE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3F2F0AE-71FF-456F-946E-D5266DF2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161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3FEBFD-9C57-42F4-9F17-509E98D5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E45B761-B47B-408B-8BE2-1718C30348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9CC8147-FBA1-4CAB-9C07-CF44F0F41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0593986-9E6A-471B-BD4F-FF8B6B46C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FA98-DC1A-4A4F-9A00-4418B0BAE111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66B6AFD-4E41-46DC-BE8A-D6A7552E3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AEF39F0-DCB7-428E-93C4-58252272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02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4AF6FC9-206C-43C0-9EFC-33690F070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42AE80-ED2C-4E38-9421-C64B5D070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A2C6D7-96F2-4B3B-B42A-01B20C611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9FA98-DC1A-4A4F-9A00-4418B0BAE111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D327AB-0EDF-4165-8540-994F2DD31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391A55-8E53-4F17-897B-4416FA25B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7E2B1-2C61-4CD5-B921-B553B01579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855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8F629-DB15-4FFC-B4A2-20C6E28961D4}" type="datetimeFigureOut">
              <a:rPr lang="it-IT" smtClean="0"/>
              <a:t>02/03/2022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E0B8A-B53F-4645-B973-8681C0FCFE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388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FA730A-ADB8-4F77-8C2C-1FB6CF69F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131095"/>
            <a:ext cx="7886700" cy="4358879"/>
          </a:xfrm>
        </p:spPr>
        <p:txBody>
          <a:bodyPr/>
          <a:lstStyle/>
          <a:p>
            <a:pPr algn="ctr"/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E5D6BB-0A18-4DBD-9B34-EEE32939E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b="1" dirty="0"/>
              <a:t>CATACOMBE</a:t>
            </a:r>
          </a:p>
          <a:p>
            <a:pPr algn="ctr"/>
            <a:r>
              <a:rPr lang="it-IT" b="1" dirty="0"/>
              <a:t>DI SAN CALLISTO</a:t>
            </a:r>
            <a:br>
              <a:rPr lang="it-IT" b="1" dirty="0"/>
            </a:br>
            <a:r>
              <a:rPr lang="it-IT" b="1" dirty="0"/>
              <a:t>ROMA</a:t>
            </a:r>
          </a:p>
        </p:txBody>
      </p:sp>
    </p:spTree>
    <p:extLst>
      <p:ext uri="{BB962C8B-B14F-4D97-AF65-F5344CB8AC3E}">
        <p14:creationId xmlns:p14="http://schemas.microsoft.com/office/powerpoint/2010/main" val="219963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88088" y="274638"/>
            <a:ext cx="3322712" cy="6178698"/>
          </a:xfrm>
        </p:spPr>
        <p:txBody>
          <a:bodyPr>
            <a:normAutofit/>
          </a:bodyPr>
          <a:lstStyle/>
          <a:p>
            <a:r>
              <a:rPr lang="it-IT" sz="1400" dirty="0"/>
              <a:t>Roma, </a:t>
            </a:r>
            <a:br>
              <a:rPr lang="it-IT" sz="1400" dirty="0"/>
            </a:br>
            <a:r>
              <a:rPr lang="it-IT" sz="1400" dirty="0"/>
              <a:t>catacombe di S. Callisto, </a:t>
            </a:r>
            <a:br>
              <a:rPr lang="it-IT" sz="1400" dirty="0"/>
            </a:br>
            <a:r>
              <a:rPr lang="it-IT" sz="1400" dirty="0"/>
              <a:t>Galleria dei Papi.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85" y="0"/>
            <a:ext cx="50777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621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8FC8D6-26CA-44C1-A88B-33853ABD3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530B475-A133-40B9-B8D8-3E381BF64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83948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23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E38188-9BBB-4572-BDEA-5B063FD7B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9926F68-6C91-45C3-8C1E-2BE0E30AB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8222"/>
            <a:ext cx="9124760" cy="608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50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669DD4-1C44-4F90-8C6B-AA5A5C26B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688CE95-DF57-4F11-A587-F7D4134B3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7608" y="0"/>
            <a:ext cx="6984626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35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E675A8-29B1-4A9E-978C-2072E617C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9D4C13A-8475-47D7-9315-0C51CE68B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85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32" y="7495"/>
            <a:ext cx="4361488" cy="6850505"/>
          </a:xfrm>
        </p:spPr>
      </p:pic>
    </p:spTree>
    <p:extLst>
      <p:ext uri="{BB962C8B-B14F-4D97-AF65-F5344CB8AC3E}">
        <p14:creationId xmlns:p14="http://schemas.microsoft.com/office/powerpoint/2010/main" val="3381349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39944" cy="6093296"/>
          </a:xfrm>
        </p:spPr>
      </p:pic>
    </p:spTree>
    <p:extLst>
      <p:ext uri="{BB962C8B-B14F-4D97-AF65-F5344CB8AC3E}">
        <p14:creationId xmlns:p14="http://schemas.microsoft.com/office/powerpoint/2010/main" val="2769613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9685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Widescreen</PresentationFormat>
  <Paragraphs>6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1_Tema di Office</vt:lpstr>
      <vt:lpstr>2_Tema di Office</vt:lpstr>
      <vt:lpstr>Presentazione standard di PowerPoint</vt:lpstr>
      <vt:lpstr>Roma,  catacombe di S. Callisto,  Galleria dei Papi.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Secondo Brunelli</dc:creator>
  <cp:lastModifiedBy>Secondo Brunelli</cp:lastModifiedBy>
  <cp:revision>1</cp:revision>
  <dcterms:created xsi:type="dcterms:W3CDTF">2022-03-02T08:47:46Z</dcterms:created>
  <dcterms:modified xsi:type="dcterms:W3CDTF">2022-03-02T08:49:15Z</dcterms:modified>
</cp:coreProperties>
</file>