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97" r:id="rId3"/>
    <p:sldId id="394" r:id="rId4"/>
    <p:sldId id="399" r:id="rId5"/>
    <p:sldId id="401" r:id="rId6"/>
    <p:sldId id="267" r:id="rId7"/>
    <p:sldId id="257" r:id="rId8"/>
    <p:sldId id="261" r:id="rId9"/>
    <p:sldId id="262" r:id="rId10"/>
    <p:sldId id="263" r:id="rId11"/>
    <p:sldId id="264" r:id="rId12"/>
    <p:sldId id="384" r:id="rId13"/>
    <p:sldId id="398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F629-DB15-4FFC-B4A2-20C6E28961D4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0B8A-B53F-4645-B973-8681C0FCFE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9285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F629-DB15-4FFC-B4A2-20C6E28961D4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0B8A-B53F-4645-B973-8681C0FCFE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039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F629-DB15-4FFC-B4A2-20C6E28961D4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0B8A-B53F-4645-B973-8681C0FCFE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854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ED8D7E-98B9-49D8-ADFF-31B62079C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CE95EDA-25F2-4055-B720-92BADEDB4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32C42C7-01AE-4951-9D8E-B28BF05F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89E5D8-1CD6-46F7-8DA6-30809B888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17ABF3-39F8-42E8-921C-D548D5B6C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0026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024A80-DE43-4A8F-8B28-17A3D4D82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FB4152-3364-4FD4-AFDE-E32B6318D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C328C6-BEFD-4935-B329-EE4C14936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0D2EA7-76C6-4364-A226-010152F9D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D443BF-BAFA-4464-AED2-148B3589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7573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9859BB-CF5D-410D-AD08-B97DAEA34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5211143-04E9-4377-B8B9-1B0E56BCA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DE392D-202D-4ACB-A627-4C52EF31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5DFDF4-9348-4324-876D-CEE61710B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E9BCA3-C536-4197-9282-67BE58CE8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4423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52C2FA-96B7-464E-8F53-97C52C65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2A5E86-450A-4704-888A-A9CE17BA5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C2903AD-FF84-4CFC-872D-AC546DBD3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B4F002-25E2-4392-98A7-D3A911790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FE79D36-AC28-40C2-A669-999DA227A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64A7DE-B2C1-41D7-A3D7-CE7A67DE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879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4A7F14-3212-441F-8D4B-45299FB98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0A1ED9F-D15D-4474-9FB6-EF55217EA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E86E06-C398-40D1-8BB2-586355753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D6D8144-B46D-467F-819B-3D01508D9C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1ABA746-DCFC-4B9D-8157-D819DB3EF7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4EBD211-250E-4B99-BECC-B01C0D201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370414A-4915-409B-BF3F-EE57E9A6C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F26030D-A7C1-41F3-8DDD-B58C24D8F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4503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8707F1-C597-4E7D-B519-DF651EA1F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FFDB780-C84F-45B2-A4BF-B967F13BD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A0FC83-80F0-40DA-9075-E82206B9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8F08C15-7EE7-4A15-96F2-BAE5B695A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7744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21EB83F-B3B0-4171-8A2A-2AF8DC796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1D2D677-6337-4E35-9AD5-DC820821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18DE6B-5B77-465E-AD3B-96741C4E5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9337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08F9DD-A82B-4043-BD0F-8BEAE3A4E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03E142-E719-45C7-8584-F3F087685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D91E5F-7859-4C4C-AB0B-BFBE4F870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9D81DC-A112-48D2-98C0-2E7B822D2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A76A43A-01DB-4F22-94F8-020638BDE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3F2F0AE-71FF-456F-946E-D5266DF2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006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F629-DB15-4FFC-B4A2-20C6E28961D4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0B8A-B53F-4645-B973-8681C0FCFE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020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3FEBFD-9C57-42F4-9F17-509E98D5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E45B761-B47B-408B-8BE2-1718C30348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9CC8147-FBA1-4CAB-9C07-CF44F0F41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0593986-9E6A-471B-BD4F-FF8B6B46C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66B6AFD-4E41-46DC-BE8A-D6A7552E3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AEF39F0-DCB7-428E-93C4-58252272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417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F0C7F-B62E-437C-AF2B-8D825140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FA1CDC7-B2F0-4E5D-8325-40E238FFC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38192C-A647-4C38-B23D-61CD2103A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43BDBC-4FDB-437F-AA84-066B568DD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CCEE52-C700-4AE3-8A5A-2C7F34360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8560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5D4D19D-C199-4150-8375-2A39BD1A9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07A3ABB-D270-4C34-B779-81F15700F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509B18-D693-4B81-83A0-4994F59D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E178F6-4171-4727-9AD5-DDD088A99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03F7ED-9F06-4E37-A6E3-B0A325134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451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F629-DB15-4FFC-B4A2-20C6E28961D4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0B8A-B53F-4645-B973-8681C0FCFE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7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F629-DB15-4FFC-B4A2-20C6E28961D4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0B8A-B53F-4645-B973-8681C0FCFE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7178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F629-DB15-4FFC-B4A2-20C6E28961D4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0B8A-B53F-4645-B973-8681C0FCFE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388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F629-DB15-4FFC-B4A2-20C6E28961D4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0B8A-B53F-4645-B973-8681C0FCFE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14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F629-DB15-4FFC-B4A2-20C6E28961D4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0B8A-B53F-4645-B973-8681C0FCFE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891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F629-DB15-4FFC-B4A2-20C6E28961D4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0B8A-B53F-4645-B973-8681C0FCFE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0112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F629-DB15-4FFC-B4A2-20C6E28961D4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0B8A-B53F-4645-B973-8681C0FCFE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427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8F629-DB15-4FFC-B4A2-20C6E28961D4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E0B8A-B53F-4645-B973-8681C0FCFE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98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4AF6FC9-206C-43C0-9EFC-33690F070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42AE80-ED2C-4E38-9421-C64B5D070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A2C6D7-96F2-4B3B-B42A-01B20C611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9FA98-DC1A-4A4F-9A00-4418B0BAE111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D327AB-0EDF-4165-8540-994F2DD31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391A55-8E53-4F17-897B-4416FA25B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80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872BDF-AF8E-4471-9F28-2743589F7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A908E01-E5D1-4B36-BAD7-CD436B246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45660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32104" y="260648"/>
            <a:ext cx="3466728" cy="1143000"/>
          </a:xfrm>
        </p:spPr>
        <p:txBody>
          <a:bodyPr>
            <a:normAutofit/>
          </a:bodyPr>
          <a:lstStyle/>
          <a:p>
            <a:r>
              <a:rPr lang="it-IT" sz="2000" dirty="0"/>
              <a:t>Il Buon Pastore, affresco Catacombe di San Callisto, Roma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5013158" cy="6858000"/>
          </a:xfrm>
        </p:spPr>
      </p:pic>
    </p:spTree>
    <p:extLst>
      <p:ext uri="{BB962C8B-B14F-4D97-AF65-F5344CB8AC3E}">
        <p14:creationId xmlns:p14="http://schemas.microsoft.com/office/powerpoint/2010/main" val="3039391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F908BF-BAB9-4F48-912E-9003D66E7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4E9B81D-C8E7-4D6C-8334-A25EF09B7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-32248"/>
            <a:ext cx="6138306" cy="689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56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B05A6B-EC66-40DF-9332-7E017985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ED21CEC-B7B6-44BF-8844-828C99798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1" y="0"/>
            <a:ext cx="7841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4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E9EF66-87F3-487F-8D8D-65E2EFC00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F5E3316-C637-4718-86E8-6624FECAFF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87792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22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14CEE7-028D-4862-9B38-8F25550EE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9B7ADE5-D012-4101-B728-3DC86B3AC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1" y="0"/>
            <a:ext cx="9227833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50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3B8221-C869-44DB-B183-23F9D089B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48E07BF-8D88-44E9-82CC-F08162D6B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417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25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1B6DFB-D30E-4748-9A65-E7149A6A1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726" y="5400676"/>
            <a:ext cx="8963025" cy="600075"/>
          </a:xfrm>
        </p:spPr>
        <p:txBody>
          <a:bodyPr>
            <a:normAutofit/>
          </a:bodyPr>
          <a:lstStyle/>
          <a:p>
            <a:r>
              <a:rPr lang="it-IT" sz="1500" dirty="0"/>
              <a:t>Momento conviviale, catacombe di San Callisto.</a:t>
            </a:r>
            <a:br>
              <a:rPr lang="it-IT" sz="1500" dirty="0"/>
            </a:br>
            <a:endParaRPr lang="it-IT" sz="1500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1341301-19F4-42D5-9A30-C631D039E1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1" y="857250"/>
            <a:ext cx="917007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71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5970"/>
            <a:ext cx="9178898" cy="6119265"/>
          </a:xfrm>
        </p:spPr>
      </p:pic>
    </p:spTree>
    <p:extLst>
      <p:ext uri="{BB962C8B-B14F-4D97-AF65-F5344CB8AC3E}">
        <p14:creationId xmlns:p14="http://schemas.microsoft.com/office/powerpoint/2010/main" val="3759231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42" y="0"/>
            <a:ext cx="9188330" cy="6309320"/>
          </a:xfrm>
        </p:spPr>
      </p:pic>
    </p:spTree>
    <p:extLst>
      <p:ext uri="{BB962C8B-B14F-4D97-AF65-F5344CB8AC3E}">
        <p14:creationId xmlns:p14="http://schemas.microsoft.com/office/powerpoint/2010/main" val="1485636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35061" cy="5085184"/>
          </a:xfrm>
        </p:spPr>
      </p:pic>
    </p:spTree>
    <p:extLst>
      <p:ext uri="{BB962C8B-B14F-4D97-AF65-F5344CB8AC3E}">
        <p14:creationId xmlns:p14="http://schemas.microsoft.com/office/powerpoint/2010/main" val="3208597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75359" cy="6453336"/>
          </a:xfrm>
        </p:spPr>
      </p:pic>
    </p:spTree>
    <p:extLst>
      <p:ext uri="{BB962C8B-B14F-4D97-AF65-F5344CB8AC3E}">
        <p14:creationId xmlns:p14="http://schemas.microsoft.com/office/powerpoint/2010/main" val="234906077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1_Tema di Office</vt:lpstr>
      <vt:lpstr>2_Tema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Momento conviviale, catacombe di San Callisto.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Buon Pastore, affresco Catacombe di San Callisto, Roma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Secondo Brunelli</dc:creator>
  <cp:lastModifiedBy>Secondo Brunelli</cp:lastModifiedBy>
  <cp:revision>2</cp:revision>
  <dcterms:created xsi:type="dcterms:W3CDTF">2022-03-02T08:49:58Z</dcterms:created>
  <dcterms:modified xsi:type="dcterms:W3CDTF">2022-03-02T08:57:34Z</dcterms:modified>
</cp:coreProperties>
</file>