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49" r:id="rId3"/>
    <p:sldId id="350" r:id="rId4"/>
    <p:sldId id="351" r:id="rId5"/>
    <p:sldId id="352" r:id="rId6"/>
    <p:sldId id="354" r:id="rId7"/>
    <p:sldId id="356" r:id="rId8"/>
    <p:sldId id="355" r:id="rId9"/>
    <p:sldId id="353" r:id="rId10"/>
    <p:sldId id="330" r:id="rId11"/>
    <p:sldId id="336" r:id="rId12"/>
    <p:sldId id="315" r:id="rId13"/>
    <p:sldId id="31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31" r:id="rId27"/>
    <p:sldId id="332" r:id="rId28"/>
    <p:sldId id="334" r:id="rId29"/>
    <p:sldId id="335" r:id="rId30"/>
    <p:sldId id="333" r:id="rId31"/>
    <p:sldId id="278" r:id="rId32"/>
    <p:sldId id="329" r:id="rId33"/>
    <p:sldId id="283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49F2A-1976-48E0-A0EF-80E2E0870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A30DE4-89F1-408E-8F43-44BCD3891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062B48-D442-40D2-A8C4-C12E646C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50ACE7-874C-4311-9B62-0EF5F712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80AAC5-E88B-4865-A16C-D0D61D83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5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87D026-B4CB-4F5A-846F-AAC9F645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C4BC07-24ED-47DD-9C8B-14061D795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741703-A869-4B95-B5C2-54CFFEB8F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6EE8F9-0C4A-409B-9A3B-71A2C5D0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2E241F-6376-4F33-A15D-810F4423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78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2CF6408-FD94-4749-B873-1C21145CB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6EAC85-4FAD-44F5-9560-F2EB548BC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20BD2B-F18C-40D5-9081-EEB92360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5CF23A-0106-402A-AE6F-BCAC94A2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107675-C44A-42A8-9D85-2ADB2164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2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13BE2-BA5B-4CDC-AA06-EDE7930C1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6809B6-BB14-4A44-958F-1A0EA07E6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6A3B3B-5472-4BE1-AAB0-0EFD25F13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C060D5-17BD-4584-AE25-E9EDBC7CC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D5AD2A-4E83-463A-9925-3DB9E3C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4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59D83-A548-4A09-8066-CFAD8728F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EF470F-54A8-49E0-8CFE-F6FB5388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4FEA1C-6B8D-41FB-805A-75CA776C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7736DA-D376-4F4C-8535-DDD32571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05941B-1E70-49AE-8D32-1AD734BB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25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CAC9FF-A0E8-4961-A31A-9A900AAA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DE9901-5C80-48BF-9DCC-E5DB086F9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BA5A8F-8E54-4133-8421-C41A1428B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DBAA8C-8712-43BE-912D-94261D1D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5C1DEA-C9C1-49C1-B6AD-4BABC5AA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E3DE52-0A0E-4E1C-8673-2EB366FC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84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82F6D3-F3A0-41FC-9E29-CA8297E7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0EA0EB1-D7FD-4D01-9E65-923A5FAFD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48D553-300F-4C7C-AF15-6DC5BC223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6EBD36-D009-4DA2-AA8E-879544F17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E974C0-E2CE-4EEA-B57D-57E592DD2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0B9EA0D-9175-42CE-A891-A17C9EF3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83606C7-207C-4DD3-9AC8-BF73DE57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EEA4AC-8C71-45AA-AEA9-0B837F2DB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24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0983C-006F-433E-A7B1-387D35457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628FC23-AD36-44E0-8F33-D5FB969E7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3A31F6-DB7C-4062-BD85-4E239EA2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84465E1-7C13-4843-91AF-EF1A2495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50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93D5562-4B4D-49E7-BA11-2979A26F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0E62CF-1021-4E0B-A519-71D0C71C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6B367B-64CF-45FE-9933-5194A9B7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59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D71CBC-1930-45A6-89ED-024C907B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4D714B-F88F-4909-B69F-085A58AB4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D03A83-89A3-4EFE-92F9-672FF9246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2EB0B8-6FDC-4556-8480-2BEAC051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D308C0-49B8-4893-A0BD-6DD2B9CE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3A0E2E-ED94-4513-BD5F-F75AC4BA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50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D0797C-CE1F-4641-921A-7E5E50F6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ABBBAF-1D75-420A-9C21-02353BED6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4A93D2-ACB6-438D-95FF-403C84939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372C38-DDB5-4BDB-A571-48951D95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21EDAE-562D-44C2-940E-C3FB3BC6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B5FF7F-44F7-4876-98F9-B2E7AF95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8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F735294-8185-4234-8ADA-BF30CA1B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688316-D792-4EF3-92E1-BB9527FDE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8BAB9E-CEDB-4D70-BD30-C0E636A18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21D1-65B8-4662-BE71-262C953916A2}" type="datetimeFigureOut">
              <a:rPr lang="it-IT" smtClean="0"/>
              <a:t>02/03/2022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D2D511-0645-47F6-AB8F-097FD44AA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AD22FC-C4FF-44AF-862F-6EE29D145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1BA5A-AE3B-46A6-98D1-8649CE7E04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94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34436B-FE30-4F4E-865B-C52687AD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5675"/>
          </a:xfrm>
        </p:spPr>
        <p:txBody>
          <a:bodyPr/>
          <a:lstStyle/>
          <a:p>
            <a:pPr algn="ctr"/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9A6F2D-9B5F-4493-8849-274EB071F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/>
          </a:bodyPr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b="1" dirty="0"/>
              <a:t>CATACOMBE</a:t>
            </a:r>
            <a:br>
              <a:rPr lang="it-IT" b="1" dirty="0"/>
            </a:br>
            <a:r>
              <a:rPr lang="it-IT" b="1" dirty="0"/>
              <a:t>DI</a:t>
            </a:r>
            <a:br>
              <a:rPr lang="it-IT" b="1" dirty="0"/>
            </a:br>
            <a:r>
              <a:rPr lang="it-IT" b="1" dirty="0"/>
              <a:t>SAN GENNARO</a:t>
            </a:r>
            <a:br>
              <a:rPr lang="it-IT" b="1" dirty="0"/>
            </a:br>
            <a:r>
              <a:rPr lang="it-IT" b="1" dirty="0"/>
              <a:t>NAPOLI</a:t>
            </a:r>
          </a:p>
          <a:p>
            <a:pPr algn="ctr"/>
            <a:r>
              <a:rPr lang="it-IT" b="1" dirty="0"/>
              <a:t>Risalgono al II-III secolo: 3 piani.</a:t>
            </a:r>
          </a:p>
          <a:p>
            <a:pPr algn="ctr"/>
            <a:r>
              <a:rPr lang="it-IT" b="1" dirty="0"/>
              <a:t>Nel 425 ca vi furono traslate le spoglie di San Gennaro, martirizzato nel 305.</a:t>
            </a:r>
          </a:p>
          <a:p>
            <a:pPr algn="ctr"/>
            <a:r>
              <a:rPr lang="it-IT" b="1" dirty="0"/>
              <a:t>Decadenza dopo il 1000. Rilancio nel 1700.</a:t>
            </a:r>
          </a:p>
          <a:p>
            <a:pPr algn="ctr"/>
            <a:r>
              <a:rPr lang="it-IT" b="1" dirty="0"/>
              <a:t>130.000 visitatori nel 2018.</a:t>
            </a:r>
          </a:p>
        </p:txBody>
      </p:sp>
    </p:spTree>
    <p:extLst>
      <p:ext uri="{BB962C8B-B14F-4D97-AF65-F5344CB8AC3E}">
        <p14:creationId xmlns:p14="http://schemas.microsoft.com/office/powerpoint/2010/main" val="203899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765D2C-6EBA-4FB8-8FFB-4BA58DA8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98DD66C-BD61-4F2B-A773-48889B643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746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26EDC3-324E-4447-9F2C-858BC8DC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6BE9E7D-BF5E-404A-83A5-FADF4EF2F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1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956076-9FCB-49C3-96FB-5A055231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0" y="365125"/>
            <a:ext cx="6146800" cy="5387975"/>
          </a:xfrm>
        </p:spPr>
        <p:txBody>
          <a:bodyPr>
            <a:normAutofit/>
          </a:bodyPr>
          <a:lstStyle/>
          <a:p>
            <a:r>
              <a:rPr lang="it-IT" sz="2000" dirty="0"/>
              <a:t>Catacombe di San Gennaro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A310C54-3F89-47BD-B762-F2A081FE4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0EE4E4-973B-4378-979A-33233F728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820" y="365125"/>
            <a:ext cx="1956180" cy="4994275"/>
          </a:xfrm>
        </p:spPr>
        <p:txBody>
          <a:bodyPr>
            <a:normAutofit/>
          </a:bodyPr>
          <a:lstStyle/>
          <a:p>
            <a:r>
              <a:rPr lang="it-IT" sz="2000" dirty="0"/>
              <a:t>Catacombe </a:t>
            </a:r>
            <a:br>
              <a:rPr lang="it-IT" sz="2000" dirty="0"/>
            </a:br>
            <a:r>
              <a:rPr lang="it-IT" sz="2000" dirty="0"/>
              <a:t>di San Gennaro, Napoli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C8174AF-8E91-4957-A9BA-3F04EFAA6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35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03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EEE349-9244-4FC9-9BC3-AEB6FD57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7BDCF59-B9FC-4038-BD59-2B18EAA4A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89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2514CB-4F87-4067-B56A-B67B19E6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363C44D-802F-4512-B25B-EE133EAB4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273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3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03F8B0-142A-4088-A2E8-545634D5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A50F20A-F80D-4014-A2F6-CB1AFC09D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6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EA416-DB40-48D7-8159-FB5D30D8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358B428-81A8-466F-8E37-F2F985C9E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2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4C808E-2E48-49C2-980B-30832B75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3684E32-296F-4914-801E-0F19D2570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7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A91391-772F-45B4-AE58-CB4765CF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FEFD6AA-0D79-4CD2-9F2D-47C5E54D0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866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2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816BAD-0716-4EC5-A09B-576DC19B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2E9D506-0355-4960-B4B8-986B6FA9D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20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5D34A3-629D-4F4B-9124-22F9C493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F55B849-3786-40D2-A27B-A9D830FC6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05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4118A-1498-4801-8CC0-C1BD6E1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17EBF76-CB0C-4751-BFEE-87DDED1D4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395ECA-AAC0-4623-B753-F23CEFBB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D662B45-6F18-4F43-AA97-2F1677E95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32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9FA3D-52B9-411C-BEED-3D3499E5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D0769CF-C179-4FCF-B02B-595C16781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2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9C341B-A78A-4BDA-A031-00B5C748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BC24F52-F4ED-4912-9BEF-29B2BABEE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99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43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9384AE-3291-4904-B3D6-E1544F1F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FD81D07-E369-44A5-BEC5-299845C96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51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19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D0F44-87FE-4669-A11E-2ED61CB5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57EEBF0-261C-4509-91EC-3C542F76E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7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5CF003-67B0-401D-BEC7-B9101FE0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365125"/>
            <a:ext cx="30480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Mosaico del vescovo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104C398-C0A8-4F87-808C-5C2AE18C2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06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4A7292-05EA-44C1-B061-67BC99E2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BDD763C-D2BE-425F-8432-0AD0CCB2D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273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5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E6E165-01F5-4CD5-B4B5-0F59250F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227C8FC-F2A6-4E15-8EDD-777A3337E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746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3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A6763-533F-4B74-A8EB-501CDE25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2FC449E-750B-4CC1-9AEA-0E998D697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49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A995BA-570E-48F9-B9F4-839FAFB8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663BE81-023B-4DDE-9E3A-BAE037B3D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9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88E0AB-3A26-4AE7-BC76-256257167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300" y="365125"/>
            <a:ext cx="6032500" cy="6492875"/>
          </a:xfrm>
        </p:spPr>
        <p:txBody>
          <a:bodyPr>
            <a:normAutofit/>
          </a:bodyPr>
          <a:lstStyle/>
          <a:p>
            <a:r>
              <a:rPr lang="it-IT" sz="2000" dirty="0"/>
              <a:t>Catacombe di San Gennaro, Napoli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C7E69EE-B7FD-4516-9FB3-82DA2CB42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2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0EF2F8-2A6A-4530-9C27-06C1BE9F7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Catacombe di San Gennaro, Napoli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F071205-33FE-4B98-9B54-E65D958BB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07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0EF2F8-2A6A-4530-9C27-06C1BE9F7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Catacombe di San Gennaro, Napoli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F071205-33FE-4B98-9B54-E65D958BB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23944-4649-4E9E-9833-7409120A7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360BC7E-054F-40F1-9BDB-6B079561B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1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44A14-14D1-4950-B4A7-01CE104F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38E4EED-F36F-4BF5-AA82-74E1B6A64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3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DE2D7-44E8-417C-BDF5-68C63EE0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1EC9D8C-ED12-47EF-B6E1-4CD7619EE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814" y="1825625"/>
            <a:ext cx="71203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2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D78DB-E218-45EE-91FF-797A1BAE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1DADC1-B6DF-42CB-AEA5-F59A47B4E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34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FBB7B-F046-413D-ACD2-49DAB673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5204" y="365125"/>
            <a:ext cx="1775195" cy="5108575"/>
          </a:xfrm>
        </p:spPr>
        <p:txBody>
          <a:bodyPr>
            <a:normAutofit/>
          </a:bodyPr>
          <a:lstStyle/>
          <a:p>
            <a:r>
              <a:rPr lang="it-IT" sz="2000" dirty="0"/>
              <a:t>Ambulacro di San Gennaro. Scritta:</a:t>
            </a:r>
            <a:br>
              <a:rPr lang="it-IT" sz="2000" dirty="0"/>
            </a:br>
            <a:r>
              <a:rPr lang="it-IT" sz="2000" dirty="0" err="1"/>
              <a:t>Sancto</a:t>
            </a:r>
            <a:r>
              <a:rPr lang="it-IT" sz="2000" dirty="0"/>
              <a:t> </a:t>
            </a:r>
            <a:r>
              <a:rPr lang="it-IT" sz="2000" dirty="0" err="1"/>
              <a:t>Martyri</a:t>
            </a:r>
            <a:r>
              <a:rPr lang="it-IT" sz="2000" dirty="0"/>
              <a:t> </a:t>
            </a:r>
            <a:r>
              <a:rPr lang="it-IT" sz="2000" dirty="0" err="1"/>
              <a:t>Januario</a:t>
            </a: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F137D25-7D3D-4278-A5C2-32067F80A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15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29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6FF56B-E402-4418-A7A3-C3E87D48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5606B02-A634-4F09-A9AB-D9B1AC029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345" y="-50800"/>
            <a:ext cx="11305309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191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Widescreen</PresentationFormat>
  <Paragraphs>15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Ambulacro di San Gennaro. Scritta: Sancto Martyri Januario</vt:lpstr>
      <vt:lpstr>Presentazione standard di PowerPoint</vt:lpstr>
      <vt:lpstr>Presentazione standard di PowerPoint</vt:lpstr>
      <vt:lpstr>Presentazione standard di PowerPoint</vt:lpstr>
      <vt:lpstr>Catacombe di San Gennaro</vt:lpstr>
      <vt:lpstr>Catacombe  di San Gennaro, Napoli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Mosaico del vescovo</vt:lpstr>
      <vt:lpstr>Presentazione standard di PowerPoint</vt:lpstr>
      <vt:lpstr>Presentazione standard di PowerPoint</vt:lpstr>
      <vt:lpstr>Presentazione standard di PowerPoint</vt:lpstr>
      <vt:lpstr>Catacombe di San Gennaro, Napoli</vt:lpstr>
      <vt:lpstr>Catacombe di San Gennaro, Napoli </vt:lpstr>
      <vt:lpstr>Catacombe di San Gennaro, Napoli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2</cp:revision>
  <dcterms:created xsi:type="dcterms:W3CDTF">2022-03-02T08:33:43Z</dcterms:created>
  <dcterms:modified xsi:type="dcterms:W3CDTF">2022-03-02T08:42:42Z</dcterms:modified>
</cp:coreProperties>
</file>