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273" r:id="rId3"/>
    <p:sldId id="272" r:id="rId4"/>
    <p:sldId id="358" r:id="rId5"/>
    <p:sldId id="359" r:id="rId6"/>
    <p:sldId id="360" r:id="rId7"/>
    <p:sldId id="362" r:id="rId8"/>
    <p:sldId id="363" r:id="rId9"/>
    <p:sldId id="364" r:id="rId10"/>
    <p:sldId id="365" r:id="rId11"/>
    <p:sldId id="366" r:id="rId12"/>
    <p:sldId id="361" r:id="rId13"/>
    <p:sldId id="268" r:id="rId14"/>
    <p:sldId id="262" r:id="rId15"/>
    <p:sldId id="269" r:id="rId16"/>
    <p:sldId id="270" r:id="rId17"/>
    <p:sldId id="271" r:id="rId18"/>
    <p:sldId id="275" r:id="rId19"/>
    <p:sldId id="276" r:id="rId20"/>
    <p:sldId id="277" r:id="rId21"/>
    <p:sldId id="280" r:id="rId22"/>
    <p:sldId id="282" r:id="rId23"/>
    <p:sldId id="283" r:id="rId24"/>
    <p:sldId id="284" r:id="rId25"/>
    <p:sldId id="288" r:id="rId26"/>
    <p:sldId id="289" r:id="rId27"/>
    <p:sldId id="292" r:id="rId28"/>
    <p:sldId id="293" r:id="rId29"/>
    <p:sldId id="294" r:id="rId30"/>
    <p:sldId id="295" r:id="rId31"/>
    <p:sldId id="298" r:id="rId32"/>
    <p:sldId id="301" r:id="rId33"/>
    <p:sldId id="304" r:id="rId34"/>
    <p:sldId id="305" r:id="rId35"/>
    <p:sldId id="306" r:id="rId36"/>
    <p:sldId id="308" r:id="rId37"/>
    <p:sldId id="311" r:id="rId38"/>
    <p:sldId id="312" r:id="rId39"/>
    <p:sldId id="315" r:id="rId40"/>
    <p:sldId id="316" r:id="rId41"/>
    <p:sldId id="257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9" r:id="rId51"/>
    <p:sldId id="330" r:id="rId52"/>
    <p:sldId id="331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8" r:id="rId62"/>
    <p:sldId id="350" r:id="rId63"/>
    <p:sldId id="388" r:id="rId6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31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32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99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8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62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82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38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04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37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56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29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9" y="0"/>
            <a:ext cx="4903469" cy="6858000"/>
          </a:xfrm>
        </p:spPr>
      </p:pic>
    </p:spTree>
    <p:extLst>
      <p:ext uri="{BB962C8B-B14F-4D97-AF65-F5344CB8AC3E}">
        <p14:creationId xmlns:p14="http://schemas.microsoft.com/office/powerpoint/2010/main" val="197052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1946" cy="6858000"/>
          </a:xfrm>
        </p:spPr>
      </p:pic>
    </p:spTree>
    <p:extLst>
      <p:ext uri="{BB962C8B-B14F-4D97-AF65-F5344CB8AC3E}">
        <p14:creationId xmlns:p14="http://schemas.microsoft.com/office/powerpoint/2010/main" val="69581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08838" cy="6480720"/>
          </a:xfrm>
        </p:spPr>
      </p:pic>
    </p:spTree>
    <p:extLst>
      <p:ext uri="{BB962C8B-B14F-4D97-AF65-F5344CB8AC3E}">
        <p14:creationId xmlns:p14="http://schemas.microsoft.com/office/powerpoint/2010/main" val="18221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926" cy="6453336"/>
          </a:xfrm>
        </p:spPr>
      </p:pic>
    </p:spTree>
    <p:extLst>
      <p:ext uri="{BB962C8B-B14F-4D97-AF65-F5344CB8AC3E}">
        <p14:creationId xmlns:p14="http://schemas.microsoft.com/office/powerpoint/2010/main" val="61372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8"/>
            <a:ext cx="9146682" cy="6868327"/>
          </a:xfrm>
        </p:spPr>
      </p:pic>
    </p:spTree>
    <p:extLst>
      <p:ext uri="{BB962C8B-B14F-4D97-AF65-F5344CB8AC3E}">
        <p14:creationId xmlns:p14="http://schemas.microsoft.com/office/powerpoint/2010/main" val="282642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9523" cy="6093296"/>
          </a:xfrm>
        </p:spPr>
      </p:pic>
    </p:spTree>
    <p:extLst>
      <p:ext uri="{BB962C8B-B14F-4D97-AF65-F5344CB8AC3E}">
        <p14:creationId xmlns:p14="http://schemas.microsoft.com/office/powerpoint/2010/main" val="2848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9051" cy="6453336"/>
          </a:xfrm>
        </p:spPr>
      </p:pic>
    </p:spTree>
    <p:extLst>
      <p:ext uri="{BB962C8B-B14F-4D97-AF65-F5344CB8AC3E}">
        <p14:creationId xmlns:p14="http://schemas.microsoft.com/office/powerpoint/2010/main" val="31490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8" y="1298"/>
            <a:ext cx="5150144" cy="6856701"/>
          </a:xfrm>
        </p:spPr>
      </p:pic>
    </p:spTree>
    <p:extLst>
      <p:ext uri="{BB962C8B-B14F-4D97-AF65-F5344CB8AC3E}">
        <p14:creationId xmlns:p14="http://schemas.microsoft.com/office/powerpoint/2010/main" val="92232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2030" cy="6858000"/>
          </a:xfrm>
        </p:spPr>
      </p:pic>
    </p:spTree>
    <p:extLst>
      <p:ext uri="{BB962C8B-B14F-4D97-AF65-F5344CB8AC3E}">
        <p14:creationId xmlns:p14="http://schemas.microsoft.com/office/powerpoint/2010/main" val="103669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838" cy="6381328"/>
          </a:xfrm>
        </p:spPr>
      </p:pic>
    </p:spTree>
    <p:extLst>
      <p:ext uri="{BB962C8B-B14F-4D97-AF65-F5344CB8AC3E}">
        <p14:creationId xmlns:p14="http://schemas.microsoft.com/office/powerpoint/2010/main" val="362937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608321"/>
          </a:xfrm>
        </p:spPr>
      </p:pic>
    </p:spTree>
    <p:extLst>
      <p:ext uri="{BB962C8B-B14F-4D97-AF65-F5344CB8AC3E}">
        <p14:creationId xmlns:p14="http://schemas.microsoft.com/office/powerpoint/2010/main" val="201724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930" cy="6858000"/>
          </a:xfrm>
        </p:spPr>
      </p:pic>
    </p:spTree>
    <p:extLst>
      <p:ext uri="{BB962C8B-B14F-4D97-AF65-F5344CB8AC3E}">
        <p14:creationId xmlns:p14="http://schemas.microsoft.com/office/powerpoint/2010/main" val="2426659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08571" cy="6858000"/>
          </a:xfrm>
        </p:spPr>
      </p:pic>
    </p:spTree>
    <p:extLst>
      <p:ext uri="{BB962C8B-B14F-4D97-AF65-F5344CB8AC3E}">
        <p14:creationId xmlns:p14="http://schemas.microsoft.com/office/powerpoint/2010/main" val="2869345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363249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69"/>
            <a:ext cx="7008114" cy="6881969"/>
          </a:xfrm>
        </p:spPr>
      </p:pic>
    </p:spTree>
    <p:extLst>
      <p:ext uri="{BB962C8B-B14F-4D97-AF65-F5344CB8AC3E}">
        <p14:creationId xmlns:p14="http://schemas.microsoft.com/office/powerpoint/2010/main" val="2763643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97" cy="5085184"/>
          </a:xfrm>
        </p:spPr>
      </p:pic>
    </p:spTree>
    <p:extLst>
      <p:ext uri="{BB962C8B-B14F-4D97-AF65-F5344CB8AC3E}">
        <p14:creationId xmlns:p14="http://schemas.microsoft.com/office/powerpoint/2010/main" val="1568127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15"/>
            <a:ext cx="5141013" cy="6854685"/>
          </a:xfrm>
        </p:spPr>
      </p:pic>
    </p:spTree>
    <p:extLst>
      <p:ext uri="{BB962C8B-B14F-4D97-AF65-F5344CB8AC3E}">
        <p14:creationId xmlns:p14="http://schemas.microsoft.com/office/powerpoint/2010/main" val="4002121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248" cy="6093296"/>
          </a:xfrm>
        </p:spPr>
      </p:pic>
    </p:spTree>
    <p:extLst>
      <p:ext uri="{BB962C8B-B14F-4D97-AF65-F5344CB8AC3E}">
        <p14:creationId xmlns:p14="http://schemas.microsoft.com/office/powerpoint/2010/main" val="4255061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3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845730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72"/>
            <a:ext cx="9140394" cy="4961340"/>
          </a:xfrm>
        </p:spPr>
      </p:pic>
    </p:spTree>
    <p:extLst>
      <p:ext uri="{BB962C8B-B14F-4D97-AF65-F5344CB8AC3E}">
        <p14:creationId xmlns:p14="http://schemas.microsoft.com/office/powerpoint/2010/main" val="2396053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070"/>
            <a:ext cx="9173427" cy="6880070"/>
          </a:xfrm>
        </p:spPr>
      </p:pic>
    </p:spTree>
    <p:extLst>
      <p:ext uri="{BB962C8B-B14F-4D97-AF65-F5344CB8AC3E}">
        <p14:creationId xmlns:p14="http://schemas.microsoft.com/office/powerpoint/2010/main" val="4230108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9140" cy="6858000"/>
          </a:xfrm>
        </p:spPr>
      </p:pic>
    </p:spTree>
    <p:extLst>
      <p:ext uri="{BB962C8B-B14F-4D97-AF65-F5344CB8AC3E}">
        <p14:creationId xmlns:p14="http://schemas.microsoft.com/office/powerpoint/2010/main" val="363591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2000" dirty="0" err="1"/>
              <a:t>Fractio</a:t>
            </a:r>
            <a:r>
              <a:rPr lang="it-IT" sz="2000" dirty="0"/>
              <a:t> </a:t>
            </a:r>
            <a:r>
              <a:rPr lang="it-IT" sz="2000" dirty="0" err="1"/>
              <a:t>panis,part</a:t>
            </a:r>
            <a:r>
              <a:rPr lang="it-IT" sz="2000" dirty="0"/>
              <a:t>., </a:t>
            </a:r>
            <a:r>
              <a:rPr lang="it-IT" sz="2000" dirty="0" err="1"/>
              <a:t>2.a.metà</a:t>
            </a:r>
            <a:r>
              <a:rPr lang="it-IT" sz="2000" dirty="0"/>
              <a:t> del III sec., cappella greca, catacombe di S. Priscilla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9135343" cy="6120680"/>
          </a:xfrm>
        </p:spPr>
      </p:pic>
    </p:spTree>
    <p:extLst>
      <p:ext uri="{BB962C8B-B14F-4D97-AF65-F5344CB8AC3E}">
        <p14:creationId xmlns:p14="http://schemas.microsoft.com/office/powerpoint/2010/main" val="2587611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6858000"/>
          </a:xfrm>
        </p:spPr>
      </p:pic>
    </p:spTree>
    <p:extLst>
      <p:ext uri="{BB962C8B-B14F-4D97-AF65-F5344CB8AC3E}">
        <p14:creationId xmlns:p14="http://schemas.microsoft.com/office/powerpoint/2010/main" val="1349111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035" cy="6237312"/>
          </a:xfrm>
        </p:spPr>
      </p:pic>
    </p:spTree>
    <p:extLst>
      <p:ext uri="{BB962C8B-B14F-4D97-AF65-F5344CB8AC3E}">
        <p14:creationId xmlns:p14="http://schemas.microsoft.com/office/powerpoint/2010/main" val="2984132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64427" cy="6957392"/>
          </a:xfrm>
        </p:spPr>
      </p:pic>
    </p:spTree>
    <p:extLst>
      <p:ext uri="{BB962C8B-B14F-4D97-AF65-F5344CB8AC3E}">
        <p14:creationId xmlns:p14="http://schemas.microsoft.com/office/powerpoint/2010/main" val="2023519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92685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668" cy="6453336"/>
          </a:xfrm>
        </p:spPr>
      </p:pic>
    </p:spTree>
    <p:extLst>
      <p:ext uri="{BB962C8B-B14F-4D97-AF65-F5344CB8AC3E}">
        <p14:creationId xmlns:p14="http://schemas.microsoft.com/office/powerpoint/2010/main" val="3522105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726" cy="5877272"/>
          </a:xfrm>
        </p:spPr>
      </p:pic>
    </p:spTree>
    <p:extLst>
      <p:ext uri="{BB962C8B-B14F-4D97-AF65-F5344CB8AC3E}">
        <p14:creationId xmlns:p14="http://schemas.microsoft.com/office/powerpoint/2010/main" val="1124339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1" y="0"/>
            <a:ext cx="4686658" cy="6858000"/>
          </a:xfrm>
        </p:spPr>
      </p:pic>
    </p:spTree>
    <p:extLst>
      <p:ext uri="{BB962C8B-B14F-4D97-AF65-F5344CB8AC3E}">
        <p14:creationId xmlns:p14="http://schemas.microsoft.com/office/powerpoint/2010/main" val="1238406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78644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3166991"/>
          </a:xfrm>
        </p:spPr>
      </p:pic>
    </p:spTree>
    <p:extLst>
      <p:ext uri="{BB962C8B-B14F-4D97-AF65-F5344CB8AC3E}">
        <p14:creationId xmlns:p14="http://schemas.microsoft.com/office/powerpoint/2010/main" val="3979508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61070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3100" cy="6525344"/>
          </a:xfrm>
        </p:spPr>
      </p:pic>
    </p:spTree>
    <p:extLst>
      <p:ext uri="{BB962C8B-B14F-4D97-AF65-F5344CB8AC3E}">
        <p14:creationId xmlns:p14="http://schemas.microsoft.com/office/powerpoint/2010/main" val="3895271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7975" cy="6093296"/>
          </a:xfrm>
        </p:spPr>
      </p:pic>
    </p:spTree>
    <p:extLst>
      <p:ext uri="{BB962C8B-B14F-4D97-AF65-F5344CB8AC3E}">
        <p14:creationId xmlns:p14="http://schemas.microsoft.com/office/powerpoint/2010/main" val="3815596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8958" cy="6309320"/>
          </a:xfrm>
        </p:spPr>
      </p:pic>
    </p:spTree>
    <p:extLst>
      <p:ext uri="{BB962C8B-B14F-4D97-AF65-F5344CB8AC3E}">
        <p14:creationId xmlns:p14="http://schemas.microsoft.com/office/powerpoint/2010/main" val="357246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62191" cy="6858000"/>
          </a:xfrm>
        </p:spPr>
      </p:pic>
    </p:spTree>
    <p:extLst>
      <p:ext uri="{BB962C8B-B14F-4D97-AF65-F5344CB8AC3E}">
        <p14:creationId xmlns:p14="http://schemas.microsoft.com/office/powerpoint/2010/main" val="2032699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093296"/>
          </a:xfrm>
        </p:spPr>
      </p:pic>
    </p:spTree>
    <p:extLst>
      <p:ext uri="{BB962C8B-B14F-4D97-AF65-F5344CB8AC3E}">
        <p14:creationId xmlns:p14="http://schemas.microsoft.com/office/powerpoint/2010/main" val="350355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46" y="0"/>
            <a:ext cx="9223100" cy="6525344"/>
          </a:xfrm>
        </p:spPr>
      </p:pic>
    </p:spTree>
    <p:extLst>
      <p:ext uri="{BB962C8B-B14F-4D97-AF65-F5344CB8AC3E}">
        <p14:creationId xmlns:p14="http://schemas.microsoft.com/office/powerpoint/2010/main" val="2066322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481067" cy="6957392"/>
          </a:xfrm>
        </p:spPr>
      </p:pic>
    </p:spTree>
    <p:extLst>
      <p:ext uri="{BB962C8B-B14F-4D97-AF65-F5344CB8AC3E}">
        <p14:creationId xmlns:p14="http://schemas.microsoft.com/office/powerpoint/2010/main" val="541154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15" y="0"/>
            <a:ext cx="9151155" cy="5805264"/>
          </a:xfrm>
        </p:spPr>
      </p:pic>
    </p:spTree>
    <p:extLst>
      <p:ext uri="{BB962C8B-B14F-4D97-AF65-F5344CB8AC3E}">
        <p14:creationId xmlns:p14="http://schemas.microsoft.com/office/powerpoint/2010/main" val="2276434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9148" cy="6858000"/>
          </a:xfrm>
        </p:spPr>
      </p:pic>
    </p:spTree>
    <p:extLst>
      <p:ext uri="{BB962C8B-B14F-4D97-AF65-F5344CB8AC3E}">
        <p14:creationId xmlns:p14="http://schemas.microsoft.com/office/powerpoint/2010/main" val="4024853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6"/>
            <a:ext cx="9137784" cy="6586325"/>
          </a:xfrm>
        </p:spPr>
      </p:pic>
    </p:spTree>
    <p:extLst>
      <p:ext uri="{BB962C8B-B14F-4D97-AF65-F5344CB8AC3E}">
        <p14:creationId xmlns:p14="http://schemas.microsoft.com/office/powerpoint/2010/main" val="2195360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34" cy="6453336"/>
          </a:xfrm>
        </p:spPr>
      </p:pic>
    </p:spTree>
    <p:extLst>
      <p:ext uri="{BB962C8B-B14F-4D97-AF65-F5344CB8AC3E}">
        <p14:creationId xmlns:p14="http://schemas.microsoft.com/office/powerpoint/2010/main" val="412240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" y="-12460"/>
            <a:ext cx="8460565" cy="6870459"/>
          </a:xfrm>
        </p:spPr>
      </p:pic>
    </p:spTree>
    <p:extLst>
      <p:ext uri="{BB962C8B-B14F-4D97-AF65-F5344CB8AC3E}">
        <p14:creationId xmlns:p14="http://schemas.microsoft.com/office/powerpoint/2010/main" val="3899812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8" y="-31798"/>
            <a:ext cx="4570233" cy="6889798"/>
          </a:xfrm>
        </p:spPr>
      </p:pic>
    </p:spTree>
    <p:extLst>
      <p:ext uri="{BB962C8B-B14F-4D97-AF65-F5344CB8AC3E}">
        <p14:creationId xmlns:p14="http://schemas.microsoft.com/office/powerpoint/2010/main" val="19369219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6"/>
            <a:ext cx="9162844" cy="6658333"/>
          </a:xfrm>
        </p:spPr>
      </p:pic>
    </p:spTree>
    <p:extLst>
      <p:ext uri="{BB962C8B-B14F-4D97-AF65-F5344CB8AC3E}">
        <p14:creationId xmlns:p14="http://schemas.microsoft.com/office/powerpoint/2010/main" val="413353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4"/>
            <a:ext cx="9150018" cy="6862514"/>
          </a:xfrm>
        </p:spPr>
      </p:pic>
    </p:spTree>
    <p:extLst>
      <p:ext uri="{BB962C8B-B14F-4D97-AF65-F5344CB8AC3E}">
        <p14:creationId xmlns:p14="http://schemas.microsoft.com/office/powerpoint/2010/main" val="10922446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54483" cy="6858000"/>
          </a:xfrm>
        </p:spPr>
      </p:pic>
    </p:spTree>
    <p:extLst>
      <p:ext uri="{BB962C8B-B14F-4D97-AF65-F5344CB8AC3E}">
        <p14:creationId xmlns:p14="http://schemas.microsoft.com/office/powerpoint/2010/main" val="2278141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44191" cy="6858000"/>
          </a:xfrm>
        </p:spPr>
      </p:pic>
    </p:spTree>
    <p:extLst>
      <p:ext uri="{BB962C8B-B14F-4D97-AF65-F5344CB8AC3E}">
        <p14:creationId xmlns:p14="http://schemas.microsoft.com/office/powerpoint/2010/main" val="28532482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358"/>
            <a:ext cx="8714947" cy="6872358"/>
          </a:xfrm>
        </p:spPr>
      </p:pic>
    </p:spTree>
    <p:extLst>
      <p:ext uri="{BB962C8B-B14F-4D97-AF65-F5344CB8AC3E}">
        <p14:creationId xmlns:p14="http://schemas.microsoft.com/office/powerpoint/2010/main" val="33702316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"/>
            <a:ext cx="5589702" cy="6856701"/>
          </a:xfrm>
        </p:spPr>
      </p:pic>
    </p:spTree>
    <p:extLst>
      <p:ext uri="{BB962C8B-B14F-4D97-AF65-F5344CB8AC3E}">
        <p14:creationId xmlns:p14="http://schemas.microsoft.com/office/powerpoint/2010/main" val="32065938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9161163" cy="5904656"/>
          </a:xfrm>
        </p:spPr>
      </p:pic>
    </p:spTree>
    <p:extLst>
      <p:ext uri="{BB962C8B-B14F-4D97-AF65-F5344CB8AC3E}">
        <p14:creationId xmlns:p14="http://schemas.microsoft.com/office/powerpoint/2010/main" val="27117848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224" cy="6669360"/>
          </a:xfrm>
        </p:spPr>
      </p:pic>
    </p:spTree>
    <p:extLst>
      <p:ext uri="{BB962C8B-B14F-4D97-AF65-F5344CB8AC3E}">
        <p14:creationId xmlns:p14="http://schemas.microsoft.com/office/powerpoint/2010/main" val="27830555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948" cy="5157192"/>
          </a:xfrm>
        </p:spPr>
      </p:pic>
    </p:spTree>
    <p:extLst>
      <p:ext uri="{BB962C8B-B14F-4D97-AF65-F5344CB8AC3E}">
        <p14:creationId xmlns:p14="http://schemas.microsoft.com/office/powerpoint/2010/main" val="395406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7685932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4463" cy="6957392"/>
          </a:xfrm>
        </p:spPr>
      </p:pic>
    </p:spTree>
    <p:extLst>
      <p:ext uri="{BB962C8B-B14F-4D97-AF65-F5344CB8AC3E}">
        <p14:creationId xmlns:p14="http://schemas.microsoft.com/office/powerpoint/2010/main" val="39904438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9716" cy="6858000"/>
          </a:xfrm>
        </p:spPr>
      </p:pic>
    </p:spTree>
    <p:extLst>
      <p:ext uri="{BB962C8B-B14F-4D97-AF65-F5344CB8AC3E}">
        <p14:creationId xmlns:p14="http://schemas.microsoft.com/office/powerpoint/2010/main" val="35004240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9045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576064"/>
          </a:xfrm>
        </p:spPr>
        <p:txBody>
          <a:bodyPr>
            <a:noAutofit/>
          </a:bodyPr>
          <a:lstStyle/>
          <a:p>
            <a:r>
              <a:rPr lang="it-IT" sz="2000" dirty="0"/>
              <a:t>Catacombe di </a:t>
            </a:r>
            <a:r>
              <a:rPr lang="it-IT" sz="2000" dirty="0" err="1"/>
              <a:t>Commodilla</a:t>
            </a:r>
            <a:r>
              <a:rPr lang="it-IT" sz="2000" dirty="0"/>
              <a:t>, affresco con rinnegamento di </a:t>
            </a:r>
            <a:r>
              <a:rPr lang="it-IT" sz="2000"/>
              <a:t>PIetro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esktop\SALMI\Digitalizzato_20181003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5531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90361" cy="6858000"/>
          </a:xfrm>
        </p:spPr>
      </p:pic>
    </p:spTree>
    <p:extLst>
      <p:ext uri="{BB962C8B-B14F-4D97-AF65-F5344CB8AC3E}">
        <p14:creationId xmlns:p14="http://schemas.microsoft.com/office/powerpoint/2010/main" val="254806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" y="0"/>
            <a:ext cx="9179468" cy="5157192"/>
          </a:xfrm>
        </p:spPr>
      </p:pic>
    </p:spTree>
    <p:extLst>
      <p:ext uri="{BB962C8B-B14F-4D97-AF65-F5344CB8AC3E}">
        <p14:creationId xmlns:p14="http://schemas.microsoft.com/office/powerpoint/2010/main" val="58877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0517" cy="5229200"/>
          </a:xfrm>
        </p:spPr>
      </p:pic>
    </p:spTree>
    <p:extLst>
      <p:ext uri="{BB962C8B-B14F-4D97-AF65-F5344CB8AC3E}">
        <p14:creationId xmlns:p14="http://schemas.microsoft.com/office/powerpoint/2010/main" val="3087154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Presentazione su schermo (4:3)</PresentationFormat>
  <Paragraphs>2</Paragraphs>
  <Slides>63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63</vt:i4>
      </vt:variant>
    </vt:vector>
  </HeadingPairs>
  <TitlesOfParts>
    <vt:vector size="66" baseType="lpstr">
      <vt:lpstr>Arial</vt:lpstr>
      <vt:lpstr>Calibri</vt:lpstr>
      <vt:lpstr>Tema di Office</vt:lpstr>
      <vt:lpstr>Presentazione standard di PowerPoint</vt:lpstr>
      <vt:lpstr>Presentazione standard di PowerPoint</vt:lpstr>
      <vt:lpstr>Fractio panis,part., 2.a.metà del III sec., cappella greca, catacombe di S. Priscilla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Catacombe di Commodilla, affresco con rinnegamento di PIetro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Secondo Brunelli</cp:lastModifiedBy>
  <cp:revision>16</cp:revision>
  <dcterms:created xsi:type="dcterms:W3CDTF">2017-02-28T14:11:41Z</dcterms:created>
  <dcterms:modified xsi:type="dcterms:W3CDTF">2022-03-18T21:24:46Z</dcterms:modified>
</cp:coreProperties>
</file>