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80" r:id="rId5"/>
    <p:sldId id="271" r:id="rId6"/>
    <p:sldId id="287" r:id="rId7"/>
    <p:sldId id="293" r:id="rId8"/>
    <p:sldId id="294" r:id="rId9"/>
    <p:sldId id="313" r:id="rId10"/>
    <p:sldId id="288" r:id="rId11"/>
    <p:sldId id="301" r:id="rId12"/>
    <p:sldId id="296" r:id="rId13"/>
    <p:sldId id="314" r:id="rId14"/>
    <p:sldId id="297" r:id="rId15"/>
    <p:sldId id="298" r:id="rId16"/>
    <p:sldId id="304" r:id="rId17"/>
    <p:sldId id="299" r:id="rId18"/>
    <p:sldId id="302" r:id="rId19"/>
    <p:sldId id="300" r:id="rId20"/>
    <p:sldId id="308" r:id="rId21"/>
    <p:sldId id="309" r:id="rId22"/>
    <p:sldId id="310" r:id="rId23"/>
    <p:sldId id="311" r:id="rId24"/>
    <p:sldId id="312" r:id="rId25"/>
    <p:sldId id="303" r:id="rId26"/>
    <p:sldId id="277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276" r:id="rId49"/>
    <p:sldId id="282" r:id="rId50"/>
    <p:sldId id="291" r:id="rId51"/>
    <p:sldId id="286" r:id="rId52"/>
    <p:sldId id="292" r:id="rId53"/>
    <p:sldId id="295" r:id="rId54"/>
    <p:sldId id="279" r:id="rId55"/>
    <p:sldId id="272" r:id="rId5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E6ABE2-5047-4DDF-96B9-2AB7D95FC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9995BC-82A9-4B4F-9CE8-FA1798B74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7B2431-B3D7-496E-95A9-872CD440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2EDED4-5DBE-4227-8040-930180AE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C50924-01BD-45AA-AF07-A0AE6D1D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31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93C46-6D0D-485D-9F8E-4F12F3F4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7438AF6-6B07-4E0A-B69C-2262C2E74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74B76-7079-4B84-969A-AA546080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CAB159-7002-4715-8F6C-19612E26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4C7AE6-AEC8-4E2F-AD42-BD20BA19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56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15C9FEC-3014-401F-B22D-71E2AB4E8E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9E05A6-1D88-44AD-96B4-01F33A582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3D2A81-084E-45EA-A863-6E35EA50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3D96E1-0833-4E1C-B344-055008DE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00E3D8-48DE-4CC2-9E25-18056901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7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7D8CFA-989D-410E-95ED-DCC27DA16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51440A-FAEB-4077-A461-BFE2B520C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14D3D1-5B7F-4EF5-A4D7-AF3A2D54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E06EDC-44C5-4079-AF1D-FD884388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7CE68F-E3BB-4470-817C-81BB988B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70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03D355-A945-47EB-9988-0EE91AE12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EDEB2F-52B3-48F6-A655-9C4A4FB3B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C36B2A-727D-435E-93FE-00D14FBF8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673F6A-4010-4570-85C4-36BE0E1D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BB9F6A-FAFE-44C3-882D-A2B8EE9D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60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E20216-08BC-420A-8101-D5B9DDF1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CE4BE4-30A2-40C7-B0A2-BFA1040BC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8EC5E4-598E-4EDB-85F3-06B6B4563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019D41-179D-4209-9762-A1B0C7978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7EE4C6-5346-43B0-9AD1-AC1E9F10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4BF076-BFDF-4BCE-8092-7E94656F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7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5FC09C-75B8-4BB9-84B6-C7A799A4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0FDB4B-7505-476A-9DA9-E884A92B8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BD2446-EE67-4997-93C7-6926046C5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798117-C292-4D85-8A0A-8E0F48769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15A4668-110C-4790-9E16-2C900E564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BCE38D5-4FBB-4ADD-BA29-71477E47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E4361A3-2165-4855-81D7-66144A16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142F5B1-F46B-4B12-8D58-4992B4DD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18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DA242-5EE6-45A4-806F-58C005AF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923D50-D68B-484A-BE9E-38398C8E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35305D-5F8F-4C3B-BB06-0C2563DD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901838-7CA4-4BA1-AF51-B6D1BBEC0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94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35D1CCD-A169-4244-A474-37E2CB78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B27CF83-EB1D-4DB1-AA67-8EBC1CB6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2B20B2-908A-4087-A015-47E6348A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07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7AC0FB-A7F0-448E-A5B4-009DB591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09D614-B103-4E5A-8145-C77C18401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85310D7-D1F8-4FA0-85C1-370153794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B533A9-EAC4-4F1F-BF4E-25F2CDC1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F8B7C6-9EED-4CA0-B6D6-B1975641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E5682E-05F8-486E-9831-B13BF812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15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F4910-3040-43C9-97CD-603843F1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0E98E3E-0B48-4F0F-9339-F8B7E0C74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47066E-6312-484D-B994-A231EFE06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256577-8A2F-4E83-8919-E92434C4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9CB551-30FC-42DE-B3B9-37F5F7D8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A7C38E-5E6A-448B-A396-20329377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25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CD17494-EAFD-4069-9B35-DBC2B923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7E3044-C61B-499C-B7DF-A9F58C24B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D26A6D-FB6B-464E-A11D-84B26F933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C0EAA-10F1-412C-96F5-5EDD9516136D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31EAF4-0BD3-437A-8B58-367257AB2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747866-F30C-47E2-B0A8-543A06F38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E4BDD-E258-4A94-B5C1-60AEF790F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3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7F6413-AD98-4279-9C52-9587741AA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B74B7D1-D809-4DAD-A0AA-4D0E632D7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356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78DFB-DCF4-4C6A-970B-0E44F701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4800" y="365125"/>
            <a:ext cx="28956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Giona gettato in mare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2F49490-9270-493A-B8FE-1A4456B0D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77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67AC3B-ACF0-4C19-A2CE-24298344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668" y="365125"/>
            <a:ext cx="2417032" cy="1325563"/>
          </a:xfrm>
        </p:spPr>
        <p:txBody>
          <a:bodyPr>
            <a:normAutofit/>
          </a:bodyPr>
          <a:lstStyle/>
          <a:p>
            <a:r>
              <a:rPr lang="it-IT" sz="2000" dirty="0"/>
              <a:t>La Samaritana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EAA03B7-36AE-4AAC-8B47-A5C53EBA8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941" y="0"/>
            <a:ext cx="975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5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F0C81-45CD-4C0D-80FE-27C17999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C8F478A-36A7-4B5B-83FD-1B57ECA40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51018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31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BDBB7D-FDF7-458C-BE98-BC78199F2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900" y="365125"/>
            <a:ext cx="1714500" cy="4727575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342E78D-DB4B-469D-A3AB-A4709AF69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1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295D2-104E-4E44-9818-1CEC7979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12EEEDA-3504-413B-94C2-7088431FC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42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73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87D21-2B4C-40B3-ABD3-359737DD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F587C6A-71B1-463E-96E2-3A8316E16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477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8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B7ACF-B262-4FA6-97AA-8FF02FE5C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0D5A51F-5585-44DB-8F72-3FF64D790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964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6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846D0-2E83-4BC8-BB80-AC358463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751FE08-5F2A-4DC1-A741-AB059C12F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28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60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270199-4F4C-4A4A-97E2-A78D013D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EC6962-A8DC-42E9-8BDB-352EC9868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16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34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085CE-9B92-4DE0-A1DF-612166D6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A1D1A47-ABF6-44E2-8B3C-BD5869158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08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9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438F9C-7AD5-4780-A3FE-A7E19316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8E364D9-6C55-47F9-9E23-5068D531A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95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75FA2-5CEE-45BF-8F19-9B47F7CD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6963"/>
            <a:ext cx="10515600" cy="681037"/>
          </a:xfrm>
        </p:spPr>
        <p:txBody>
          <a:bodyPr>
            <a:normAutofit/>
          </a:bodyPr>
          <a:lstStyle/>
          <a:p>
            <a:r>
              <a:rPr lang="it-IT" sz="2000" dirty="0"/>
              <a:t>Catacombe di Via </a:t>
            </a:r>
            <a:r>
              <a:rPr lang="it-IT" sz="2000" dirty="0" err="1"/>
              <a:t>Anapo</a:t>
            </a:r>
            <a:r>
              <a:rPr lang="it-IT" sz="2000" dirty="0"/>
              <a:t>, Roma</a:t>
            </a:r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2D232B6C-9463-4006-89E9-EE38F7F18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0"/>
            <a:ext cx="1001055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934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66976-925B-49EC-890F-08CA72EF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B8E6509-1BAF-450F-B3E7-BD327539A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150" y="0"/>
            <a:ext cx="5186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7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0C1C3-06C0-403C-8D0A-03C47FAE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94E49AB-4435-4D0B-BDCA-D14CADEB6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297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9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8591E1-F509-4EC5-B3E8-DF88B26A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B2DC801-395B-480F-87E4-77EDC13CC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20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28ED95-0D00-40B1-88E6-558536D0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12785B4-3267-4949-B88F-864E03E81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936" y="0"/>
            <a:ext cx="5479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47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24A147-5D1D-4DC4-ADB5-522FAB19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F8C8253-C084-4B53-88E2-8D245FDBD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8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24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C1B439-8658-4C01-B01D-4C24467A0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BD3C72F-F3A2-462E-BED4-402450ED6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-64168"/>
            <a:ext cx="3124200" cy="694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0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1115B-B18A-4001-B3B1-0A5B01FD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FD51834-A749-464C-9665-B3CDB1F1E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55714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37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298351-CFD6-4EBF-B4E6-AE360E0D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600" y="365125"/>
            <a:ext cx="4013200" cy="6149975"/>
          </a:xfrm>
        </p:spPr>
        <p:txBody>
          <a:bodyPr>
            <a:normAutofit/>
          </a:bodyPr>
          <a:lstStyle/>
          <a:p>
            <a:r>
              <a:rPr lang="it-IT" sz="2000" dirty="0"/>
              <a:t>Catacombe dei Santi Marcellino e Pietro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BE4C51E-9FC7-443D-9F39-B3693C001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7098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77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8B6EE3-74E4-476A-8FC5-BD88F290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9924B97-3C75-47EA-8FD6-60A9E8D10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E9A91-2A4D-4EDD-AEA9-88A22A10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3A94A06-A47F-4D25-8166-7FB3885BC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8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80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2D1CC9-3E09-463D-87D2-4E1E4E14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CC74197-58CF-403C-BBD8-914FD5C03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0"/>
            <a:ext cx="1118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44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12958-1280-4743-B6CB-258052B6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56" y="365125"/>
            <a:ext cx="1883144" cy="4676775"/>
          </a:xfrm>
        </p:spPr>
        <p:txBody>
          <a:bodyPr>
            <a:normAutofit/>
          </a:bodyPr>
          <a:lstStyle/>
          <a:p>
            <a:r>
              <a:rPr lang="it-IT" sz="2000" dirty="0"/>
              <a:t>Catacombe di Sant’Antioco, Cagliari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A094F0A-20AE-4E2B-B241-8B4CBC32E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0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79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8F94D-5AF7-445D-BCE4-6506C37C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7680E50-CEDC-4921-841C-29152D1F8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79325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48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865C8C-0342-43F4-ADF1-59EF627C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38E4CD5-7A81-440E-949A-A9FD7AC69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35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31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06DBB-D002-4FE9-AE38-D95197D1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86AF491-1856-4453-813A-363A874C3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96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72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95D30B-EC95-44AA-8D78-35110FC0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442E482-57B2-49CD-9092-8461BE2AC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240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0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0931E-5CE2-4162-B059-4131A3AD9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80B344C-53A8-4981-B17D-412D5EE91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44818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34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F38F8A-894B-4397-8483-125A97D5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2EFD27E-F0C3-45F1-B437-B274A2F25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450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1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063827-95EF-4203-BAB2-2B4478206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8970" y="365125"/>
            <a:ext cx="191303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Catacombe dei Santi Marcellino e Pietro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F9B7E7D-4793-4721-9E4C-DABC9EBEF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1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7CC9D5-54BC-40BE-A8E6-8F60D24A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800" y="365125"/>
            <a:ext cx="35433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Catacombe dei Santi Marcellino e Pietro, Roma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45F3133-27A1-485C-8C62-D74473D85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240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2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382F-E4E9-49FD-A0C5-CB6005C17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0FBAF4B-E690-49C8-93CE-0B7D1ACD7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0"/>
            <a:ext cx="1132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35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2A22E-3127-4ED8-8D38-386975F1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9200"/>
            <a:ext cx="10515600" cy="558800"/>
          </a:xfrm>
        </p:spPr>
        <p:txBody>
          <a:bodyPr>
            <a:normAutofit fontScale="90000"/>
          </a:bodyPr>
          <a:lstStyle/>
          <a:p>
            <a:br>
              <a:rPr lang="it-IT" sz="2000" dirty="0"/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C12EC08-725E-41B3-A3CC-E08C0FCC4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701389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08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14169-6581-4BB0-B436-4BE3D97F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9F622F8-6D5E-4619-B075-404A0F919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04" y="0"/>
            <a:ext cx="1018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02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856448-C154-4E80-9E5D-71DB560D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2E9931B-32F7-4449-8CBD-9DA6ABC4D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63" y="638419"/>
            <a:ext cx="9232537" cy="62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4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4D5960-581F-4C17-B1CE-89FD4E68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51D2C6C-D53B-47B4-9B87-E2E617FEE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58" y="0"/>
            <a:ext cx="10187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0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C1AE0-388F-43F5-9F3D-7F0BF9B5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7955CCC-0332-45A8-9DCB-D1DB6645A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8286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28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758456-F9F8-4243-91C4-DA725883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A5115B1-853D-42EA-8AB1-4EDE76BF4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453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5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A240C8-DD89-48A8-83A7-7E247CB1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716" y="365125"/>
            <a:ext cx="3046284" cy="5768975"/>
          </a:xfrm>
        </p:spPr>
        <p:txBody>
          <a:bodyPr>
            <a:normAutofit/>
          </a:bodyPr>
          <a:lstStyle/>
          <a:p>
            <a:r>
              <a:rPr lang="it-IT" sz="2000" dirty="0"/>
              <a:t>Catacombe di San Gennaro, Napoli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BFA1E56-3D55-4A29-ACE7-15EF77DF3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5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72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256B7-01A5-4429-98B4-63767463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2700"/>
            <a:ext cx="10515600" cy="495300"/>
          </a:xfrm>
        </p:spPr>
        <p:txBody>
          <a:bodyPr>
            <a:normAutofit/>
          </a:bodyPr>
          <a:lstStyle/>
          <a:p>
            <a:r>
              <a:rPr lang="it-IT" sz="2000" dirty="0"/>
              <a:t>Catacombe di </a:t>
            </a:r>
            <a:r>
              <a:rPr lang="it-IT" sz="2000"/>
              <a:t>Flavia Domitilla</a:t>
            </a: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DE51101-7C02-43C2-B3C3-235BCFF89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992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3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3DB405-98D0-4CB0-9532-5EFFBE86D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62E65E9-3FFA-4003-81E3-BBA8223C0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" y="0"/>
            <a:ext cx="11296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74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E6652-1DFC-412F-9615-111A62AC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2702D60-5896-427C-AC43-8E754512D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375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5930BD-A853-4145-8947-B87DA75B2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6176963"/>
            <a:ext cx="12014200" cy="681037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65FE13C-C282-4E01-A0A3-5308D43F0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0"/>
            <a:ext cx="7957215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94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07A781-217F-4A2D-BA6A-B6327227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33BEED1-D448-4E2A-887F-6FEF84FCE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899" y="0"/>
            <a:ext cx="9380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715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36328-A858-40B0-AE7A-075A5EFC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5F707B7-C61E-4A59-87EB-C210050B0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47671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9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AE8488-75BC-44A4-9726-65B08914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05BB45-C1D8-4382-BD36-889B97BFA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E2F970-4DC1-44F6-81FE-01A2E166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71" y="0"/>
            <a:ext cx="1027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66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35D3FC-F37B-4830-B83F-86DE0671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6DB234C-DD1A-4ED2-8ADA-7D736E420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54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C3048D-DECF-49C6-A87C-AE09A0EA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6176963"/>
            <a:ext cx="10528300" cy="681037"/>
          </a:xfrm>
        </p:spPr>
        <p:txBody>
          <a:bodyPr>
            <a:normAutofit/>
          </a:bodyPr>
          <a:lstStyle/>
          <a:p>
            <a:r>
              <a:rPr lang="it-IT" sz="1600" dirty="0"/>
              <a:t>Catacombe dei Santi Marcellino e Pietro, Roma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491429D-045A-41BE-A97A-8D1AC3751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0"/>
            <a:ext cx="94488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1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929DF3-8E61-45DB-96C1-FC3234A0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6176963"/>
            <a:ext cx="11861800" cy="681037"/>
          </a:xfrm>
        </p:spPr>
        <p:txBody>
          <a:bodyPr>
            <a:normAutofit/>
          </a:bodyPr>
          <a:lstStyle/>
          <a:p>
            <a:r>
              <a:rPr lang="it-IT" sz="2000" dirty="0"/>
              <a:t>Le catacombe e l’inizio dell’arte paleocristiana.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C91FD99-8B1F-4514-AE46-FF65FEB1F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9031" y="-104775"/>
            <a:ext cx="11965214" cy="62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285493-DB51-4E41-8E7E-B7ADA772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3800"/>
            <a:ext cx="10515600" cy="584200"/>
          </a:xfrm>
        </p:spPr>
        <p:txBody>
          <a:bodyPr>
            <a:normAutofit/>
          </a:bodyPr>
          <a:lstStyle/>
          <a:p>
            <a:r>
              <a:rPr lang="it-IT" sz="2000" dirty="0"/>
              <a:t>Catacombe dei Santi Marcellino e Pietro, Roma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617AF50-1835-47A7-8B25-3CA3085E8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797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6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4A32C-1264-424E-8E6B-8C2D3E78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F15426E-0FA1-486D-AE0E-BFE1BA9F9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867" y="0"/>
            <a:ext cx="10318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34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E00E20-FA8B-45FE-8CF4-22B675E5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A1D9DE4-C884-4792-B11B-547F4E1A1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807" y="0"/>
            <a:ext cx="9424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4801C-45D5-4344-A385-55C59C7B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C8BF7C3-0964-4507-9E85-FBD47143D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300" y="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742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</Words>
  <Application>Microsoft Office PowerPoint</Application>
  <PresentationFormat>Widescreen</PresentationFormat>
  <Paragraphs>13</Paragraphs>
  <Slides>55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dei Santi Marcellino e Pietro, Roma</vt:lpstr>
      <vt:lpstr>Presentazione standard di PowerPoint</vt:lpstr>
      <vt:lpstr>Presentazione standard di PowerPoint</vt:lpstr>
      <vt:lpstr>Presentazione standard di PowerPoint</vt:lpstr>
      <vt:lpstr>Giona gettato in mare</vt:lpstr>
      <vt:lpstr>La Samaritana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di Via Anapo, Roma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dei Santi Marcellino e Pietro</vt:lpstr>
      <vt:lpstr>Presentazione standard di PowerPoint</vt:lpstr>
      <vt:lpstr>Presentazione standard di PowerPoint</vt:lpstr>
      <vt:lpstr>Catacombe di Sant’Antioco, Cagliari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dei Santi Marcellino e Pietro</vt:lpstr>
      <vt:lpstr>Catacombe dei Santi Marcellino e Pietro, Roma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di San Gennaro, Napoli</vt:lpstr>
      <vt:lpstr>Catacombe di Flavia Domitilla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dei Santi Marcellino e Pietro, Roma</vt:lpstr>
      <vt:lpstr>Le catacombe e l’inizio dell’arte paleocristiana.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4</cp:revision>
  <dcterms:created xsi:type="dcterms:W3CDTF">2022-02-28T10:12:45Z</dcterms:created>
  <dcterms:modified xsi:type="dcterms:W3CDTF">2022-03-02T08:44:19Z</dcterms:modified>
</cp:coreProperties>
</file>