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88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1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8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4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76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1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62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1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02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7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8A7B-BA05-4091-811A-EE9F7DA523E2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E143-4136-4ADC-A514-5B1940CB58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0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4043C-1280-44C5-8CA2-0199150A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AD2D0A-160F-49EF-A4D7-C0CAD58C2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endParaRPr lang="it-IT" b="1" dirty="0"/>
          </a:p>
          <a:p>
            <a:pPr algn="ctr"/>
            <a:r>
              <a:rPr lang="it-IT" b="1" dirty="0"/>
              <a:t>CATACOMBE</a:t>
            </a:r>
          </a:p>
          <a:p>
            <a:pPr algn="ctr"/>
            <a:r>
              <a:rPr lang="it-IT" b="1" dirty="0"/>
              <a:t>DI</a:t>
            </a:r>
          </a:p>
          <a:p>
            <a:pPr algn="ctr"/>
            <a:r>
              <a:rPr lang="it-IT" b="1" dirty="0"/>
              <a:t>VIA ANAPO</a:t>
            </a:r>
          </a:p>
        </p:txBody>
      </p:sp>
    </p:spTree>
    <p:extLst>
      <p:ext uri="{BB962C8B-B14F-4D97-AF65-F5344CB8AC3E}">
        <p14:creationId xmlns:p14="http://schemas.microsoft.com/office/powerpoint/2010/main" val="276978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35028" cy="4848592"/>
          </a:xfrm>
        </p:spPr>
      </p:pic>
    </p:spTree>
    <p:extLst>
      <p:ext uri="{BB962C8B-B14F-4D97-AF65-F5344CB8AC3E}">
        <p14:creationId xmlns:p14="http://schemas.microsoft.com/office/powerpoint/2010/main" val="189749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8"/>
            <a:ext cx="9277274" cy="5292080"/>
          </a:xfrm>
        </p:spPr>
      </p:pic>
    </p:spTree>
    <p:extLst>
      <p:ext uri="{BB962C8B-B14F-4D97-AF65-F5344CB8AC3E}">
        <p14:creationId xmlns:p14="http://schemas.microsoft.com/office/powerpoint/2010/main" val="301666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93354" cy="6576784"/>
          </a:xfrm>
        </p:spPr>
      </p:pic>
    </p:spTree>
    <p:extLst>
      <p:ext uri="{BB962C8B-B14F-4D97-AF65-F5344CB8AC3E}">
        <p14:creationId xmlns:p14="http://schemas.microsoft.com/office/powerpoint/2010/main" val="260349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1800" dirty="0"/>
              <a:t>Daniele nella fossa dei leoni,  </a:t>
            </a:r>
            <a:r>
              <a:rPr lang="it-IT" sz="1800" dirty="0" err="1"/>
              <a:t>pat</a:t>
            </a:r>
            <a:r>
              <a:rPr lang="it-IT" sz="1800" dirty="0"/>
              <a:t>., </a:t>
            </a:r>
            <a:r>
              <a:rPr lang="it-IT" sz="1800" dirty="0" err="1"/>
              <a:t>Iv</a:t>
            </a:r>
            <a:r>
              <a:rPr lang="it-IT" sz="1800" dirty="0"/>
              <a:t> sec., </a:t>
            </a:r>
            <a:r>
              <a:rPr lang="it-IT" sz="1800" dirty="0" err="1"/>
              <a:t>nicchione</a:t>
            </a:r>
            <a:r>
              <a:rPr lang="it-IT" sz="1800" dirty="0"/>
              <a:t>, catacombe di Via </a:t>
            </a:r>
            <a:r>
              <a:rPr lang="it-IT" sz="1800" dirty="0" err="1"/>
              <a:t>Anapo</a:t>
            </a:r>
            <a:endParaRPr lang="it-IT" sz="1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4983" cy="6927323"/>
          </a:xfrm>
        </p:spPr>
      </p:pic>
    </p:spTree>
    <p:extLst>
      <p:ext uri="{BB962C8B-B14F-4D97-AF65-F5344CB8AC3E}">
        <p14:creationId xmlns:p14="http://schemas.microsoft.com/office/powerpoint/2010/main" val="170232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4" y="0"/>
            <a:ext cx="4860186" cy="6869062"/>
          </a:xfrm>
        </p:spPr>
      </p:pic>
    </p:spTree>
    <p:extLst>
      <p:ext uri="{BB962C8B-B14F-4D97-AF65-F5344CB8AC3E}">
        <p14:creationId xmlns:p14="http://schemas.microsoft.com/office/powerpoint/2010/main" val="2298656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091" cy="6309320"/>
          </a:xfrm>
        </p:spPr>
      </p:pic>
    </p:spTree>
    <p:extLst>
      <p:ext uri="{BB962C8B-B14F-4D97-AF65-F5344CB8AC3E}">
        <p14:creationId xmlns:p14="http://schemas.microsoft.com/office/powerpoint/2010/main" val="241930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6123" cy="6858000"/>
          </a:xfrm>
        </p:spPr>
      </p:pic>
    </p:spTree>
    <p:extLst>
      <p:ext uri="{BB962C8B-B14F-4D97-AF65-F5344CB8AC3E}">
        <p14:creationId xmlns:p14="http://schemas.microsoft.com/office/powerpoint/2010/main" val="219125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0"/>
            <a:ext cx="9134596" cy="6333320"/>
          </a:xfrm>
        </p:spPr>
      </p:pic>
    </p:spTree>
    <p:extLst>
      <p:ext uri="{BB962C8B-B14F-4D97-AF65-F5344CB8AC3E}">
        <p14:creationId xmlns:p14="http://schemas.microsoft.com/office/powerpoint/2010/main" val="202753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10180"/>
            <a:ext cx="4608512" cy="7265575"/>
          </a:xfrm>
        </p:spPr>
      </p:pic>
    </p:spTree>
    <p:extLst>
      <p:ext uri="{BB962C8B-B14F-4D97-AF65-F5344CB8AC3E}">
        <p14:creationId xmlns:p14="http://schemas.microsoft.com/office/powerpoint/2010/main" val="3117582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300148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3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9456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/>
              <a:t>Cappella greca, </a:t>
            </a:r>
            <a:r>
              <a:rPr lang="it-IT" sz="2000" dirty="0" err="1"/>
              <a:t>2.ametà</a:t>
            </a:r>
            <a:r>
              <a:rPr lang="it-IT" sz="2000" dirty="0"/>
              <a:t> sec. III, catacombe di Priscilla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" y="0"/>
            <a:ext cx="9106464" cy="6093296"/>
          </a:xfrm>
        </p:spPr>
      </p:pic>
    </p:spTree>
    <p:extLst>
      <p:ext uri="{BB962C8B-B14F-4D97-AF65-F5344CB8AC3E}">
        <p14:creationId xmlns:p14="http://schemas.microsoft.com/office/powerpoint/2010/main" val="104668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-25252"/>
            <a:ext cx="4971237" cy="6883251"/>
          </a:xfrm>
        </p:spPr>
      </p:pic>
    </p:spTree>
    <p:extLst>
      <p:ext uri="{BB962C8B-B14F-4D97-AF65-F5344CB8AC3E}">
        <p14:creationId xmlns:p14="http://schemas.microsoft.com/office/powerpoint/2010/main" val="241752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188991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03" y="0"/>
            <a:ext cx="5057775" cy="6858000"/>
          </a:xfrm>
        </p:spPr>
      </p:pic>
    </p:spTree>
    <p:extLst>
      <p:ext uri="{BB962C8B-B14F-4D97-AF65-F5344CB8AC3E}">
        <p14:creationId xmlns:p14="http://schemas.microsoft.com/office/powerpoint/2010/main" val="1890167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" y="0"/>
            <a:ext cx="9093824" cy="6165304"/>
          </a:xfrm>
        </p:spPr>
      </p:pic>
    </p:spTree>
    <p:extLst>
      <p:ext uri="{BB962C8B-B14F-4D97-AF65-F5344CB8AC3E}">
        <p14:creationId xmlns:p14="http://schemas.microsoft.com/office/powerpoint/2010/main" val="221201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424" cy="6858000"/>
          </a:xfrm>
        </p:spPr>
      </p:pic>
    </p:spTree>
    <p:extLst>
      <p:ext uri="{BB962C8B-B14F-4D97-AF65-F5344CB8AC3E}">
        <p14:creationId xmlns:p14="http://schemas.microsoft.com/office/powerpoint/2010/main" val="404167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9032" cy="6858000"/>
          </a:xfrm>
        </p:spPr>
      </p:pic>
    </p:spTree>
    <p:extLst>
      <p:ext uri="{BB962C8B-B14F-4D97-AF65-F5344CB8AC3E}">
        <p14:creationId xmlns:p14="http://schemas.microsoft.com/office/powerpoint/2010/main" val="372958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585" y="0"/>
            <a:ext cx="4898571" cy="6858000"/>
          </a:xfrm>
        </p:spPr>
      </p:pic>
    </p:spTree>
    <p:extLst>
      <p:ext uri="{BB962C8B-B14F-4D97-AF65-F5344CB8AC3E}">
        <p14:creationId xmlns:p14="http://schemas.microsoft.com/office/powerpoint/2010/main" val="402815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188" cy="6309320"/>
          </a:xfrm>
        </p:spPr>
      </p:pic>
    </p:spTree>
    <p:extLst>
      <p:ext uri="{BB962C8B-B14F-4D97-AF65-F5344CB8AC3E}">
        <p14:creationId xmlns:p14="http://schemas.microsoft.com/office/powerpoint/2010/main" val="29982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39" y="0"/>
            <a:ext cx="4695568" cy="6858000"/>
          </a:xfrm>
        </p:spPr>
      </p:pic>
    </p:spTree>
    <p:extLst>
      <p:ext uri="{BB962C8B-B14F-4D97-AF65-F5344CB8AC3E}">
        <p14:creationId xmlns:p14="http://schemas.microsoft.com/office/powerpoint/2010/main" val="283138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" y="-8"/>
            <a:ext cx="9193534" cy="4869168"/>
          </a:xfrm>
        </p:spPr>
      </p:pic>
    </p:spTree>
    <p:extLst>
      <p:ext uri="{BB962C8B-B14F-4D97-AF65-F5344CB8AC3E}">
        <p14:creationId xmlns:p14="http://schemas.microsoft.com/office/powerpoint/2010/main" val="286590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989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2106" cy="6453336"/>
          </a:xfrm>
        </p:spPr>
      </p:pic>
    </p:spTree>
    <p:extLst>
      <p:ext uri="{BB962C8B-B14F-4D97-AF65-F5344CB8AC3E}">
        <p14:creationId xmlns:p14="http://schemas.microsoft.com/office/powerpoint/2010/main" val="519269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4425" cy="6309320"/>
          </a:xfrm>
        </p:spPr>
      </p:pic>
    </p:spTree>
    <p:extLst>
      <p:ext uri="{BB962C8B-B14F-4D97-AF65-F5344CB8AC3E}">
        <p14:creationId xmlns:p14="http://schemas.microsoft.com/office/powerpoint/2010/main" val="15081515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" y="0"/>
            <a:ext cx="9169523" cy="6093296"/>
          </a:xfrm>
        </p:spPr>
      </p:pic>
    </p:spTree>
    <p:extLst>
      <p:ext uri="{BB962C8B-B14F-4D97-AF65-F5344CB8AC3E}">
        <p14:creationId xmlns:p14="http://schemas.microsoft.com/office/powerpoint/2010/main" val="2142824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08"/>
            <a:ext cx="7156978" cy="6877408"/>
          </a:xfrm>
        </p:spPr>
      </p:pic>
    </p:spTree>
    <p:extLst>
      <p:ext uri="{BB962C8B-B14F-4D97-AF65-F5344CB8AC3E}">
        <p14:creationId xmlns:p14="http://schemas.microsoft.com/office/powerpoint/2010/main" val="1444419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292934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" y="0"/>
            <a:ext cx="9107581" cy="6237312"/>
          </a:xfrm>
        </p:spPr>
      </p:pic>
    </p:spTree>
    <p:extLst>
      <p:ext uri="{BB962C8B-B14F-4D97-AF65-F5344CB8AC3E}">
        <p14:creationId xmlns:p14="http://schemas.microsoft.com/office/powerpoint/2010/main" val="1795433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04" y="0"/>
            <a:ext cx="5057775" cy="6858000"/>
          </a:xfrm>
        </p:spPr>
      </p:pic>
    </p:spTree>
    <p:extLst>
      <p:ext uri="{BB962C8B-B14F-4D97-AF65-F5344CB8AC3E}">
        <p14:creationId xmlns:p14="http://schemas.microsoft.com/office/powerpoint/2010/main" val="3554949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02" y="0"/>
            <a:ext cx="5878286" cy="6858000"/>
          </a:xfrm>
        </p:spPr>
      </p:pic>
    </p:spTree>
    <p:extLst>
      <p:ext uri="{BB962C8B-B14F-4D97-AF65-F5344CB8AC3E}">
        <p14:creationId xmlns:p14="http://schemas.microsoft.com/office/powerpoint/2010/main" val="390843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0"/>
            <a:ext cx="9055458" cy="6858000"/>
          </a:xfrm>
        </p:spPr>
      </p:pic>
    </p:spTree>
    <p:extLst>
      <p:ext uri="{BB962C8B-B14F-4D97-AF65-F5344CB8AC3E}">
        <p14:creationId xmlns:p14="http://schemas.microsoft.com/office/powerpoint/2010/main" val="581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0" y="0"/>
            <a:ext cx="6532245" cy="6858000"/>
          </a:xfrm>
        </p:spPr>
      </p:pic>
    </p:spTree>
    <p:extLst>
      <p:ext uri="{BB962C8B-B14F-4D97-AF65-F5344CB8AC3E}">
        <p14:creationId xmlns:p14="http://schemas.microsoft.com/office/powerpoint/2010/main" val="637886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918" cy="6669360"/>
          </a:xfrm>
        </p:spPr>
      </p:pic>
    </p:spTree>
    <p:extLst>
      <p:ext uri="{BB962C8B-B14F-4D97-AF65-F5344CB8AC3E}">
        <p14:creationId xmlns:p14="http://schemas.microsoft.com/office/powerpoint/2010/main" val="2018907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21" y="0"/>
            <a:ext cx="5200650" cy="6858000"/>
          </a:xfrm>
        </p:spPr>
      </p:pic>
    </p:spTree>
    <p:extLst>
      <p:ext uri="{BB962C8B-B14F-4D97-AF65-F5344CB8AC3E}">
        <p14:creationId xmlns:p14="http://schemas.microsoft.com/office/powerpoint/2010/main" val="142198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18"/>
            <a:ext cx="4392488" cy="6928995"/>
          </a:xfrm>
        </p:spPr>
      </p:pic>
    </p:spTree>
    <p:extLst>
      <p:ext uri="{BB962C8B-B14F-4D97-AF65-F5344CB8AC3E}">
        <p14:creationId xmlns:p14="http://schemas.microsoft.com/office/powerpoint/2010/main" val="3582732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078" cy="6453336"/>
          </a:xfrm>
        </p:spPr>
      </p:pic>
    </p:spTree>
    <p:extLst>
      <p:ext uri="{BB962C8B-B14F-4D97-AF65-F5344CB8AC3E}">
        <p14:creationId xmlns:p14="http://schemas.microsoft.com/office/powerpoint/2010/main" val="651019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5387" cy="5517232"/>
          </a:xfrm>
        </p:spPr>
      </p:pic>
    </p:spTree>
    <p:extLst>
      <p:ext uri="{BB962C8B-B14F-4D97-AF65-F5344CB8AC3E}">
        <p14:creationId xmlns:p14="http://schemas.microsoft.com/office/powerpoint/2010/main" val="2095106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01" y="0"/>
            <a:ext cx="5532120" cy="6858000"/>
          </a:xfrm>
        </p:spPr>
      </p:pic>
    </p:spTree>
    <p:extLst>
      <p:ext uri="{BB962C8B-B14F-4D97-AF65-F5344CB8AC3E}">
        <p14:creationId xmlns:p14="http://schemas.microsoft.com/office/powerpoint/2010/main" val="1833147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8" y="0"/>
            <a:ext cx="9132929" cy="6858000"/>
          </a:xfrm>
        </p:spPr>
      </p:pic>
    </p:spTree>
    <p:extLst>
      <p:ext uri="{BB962C8B-B14F-4D97-AF65-F5344CB8AC3E}">
        <p14:creationId xmlns:p14="http://schemas.microsoft.com/office/powerpoint/2010/main" val="2284543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0"/>
            <a:ext cx="4590256" cy="6885385"/>
          </a:xfrm>
        </p:spPr>
      </p:pic>
    </p:spTree>
    <p:extLst>
      <p:ext uri="{BB962C8B-B14F-4D97-AF65-F5344CB8AC3E}">
        <p14:creationId xmlns:p14="http://schemas.microsoft.com/office/powerpoint/2010/main" val="363209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737" cy="5733256"/>
          </a:xfrm>
        </p:spPr>
      </p:pic>
    </p:spTree>
    <p:extLst>
      <p:ext uri="{BB962C8B-B14F-4D97-AF65-F5344CB8AC3E}">
        <p14:creationId xmlns:p14="http://schemas.microsoft.com/office/powerpoint/2010/main" val="24125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65" y="0"/>
            <a:ext cx="5027767" cy="6945336"/>
          </a:xfrm>
        </p:spPr>
      </p:pic>
    </p:spTree>
    <p:extLst>
      <p:ext uri="{BB962C8B-B14F-4D97-AF65-F5344CB8AC3E}">
        <p14:creationId xmlns:p14="http://schemas.microsoft.com/office/powerpoint/2010/main" val="3101545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56" y="0"/>
            <a:ext cx="5638355" cy="6858000"/>
          </a:xfrm>
        </p:spPr>
      </p:pic>
    </p:spTree>
    <p:extLst>
      <p:ext uri="{BB962C8B-B14F-4D97-AF65-F5344CB8AC3E}">
        <p14:creationId xmlns:p14="http://schemas.microsoft.com/office/powerpoint/2010/main" val="3004450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/>
              <a:t>Noè dell’arca, fine III </a:t>
            </a:r>
            <a:r>
              <a:rPr lang="it-IT" sz="2000" dirty="0" err="1"/>
              <a:t>sec.-inizi</a:t>
            </a:r>
            <a:r>
              <a:rPr lang="it-IT" sz="2000" dirty="0"/>
              <a:t> IV, Catacombe di Via </a:t>
            </a:r>
            <a:r>
              <a:rPr lang="it-IT" sz="2000" dirty="0" err="1"/>
              <a:t>Anapo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863995" cy="6381328"/>
          </a:xfrm>
        </p:spPr>
      </p:pic>
    </p:spTree>
    <p:extLst>
      <p:ext uri="{BB962C8B-B14F-4D97-AF65-F5344CB8AC3E}">
        <p14:creationId xmlns:p14="http://schemas.microsoft.com/office/powerpoint/2010/main" val="100358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562703" cy="6858000"/>
          </a:xfrm>
        </p:spPr>
      </p:pic>
    </p:spTree>
    <p:extLst>
      <p:ext uri="{BB962C8B-B14F-4D97-AF65-F5344CB8AC3E}">
        <p14:creationId xmlns:p14="http://schemas.microsoft.com/office/powerpoint/2010/main" val="39785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7808" cy="6957392"/>
          </a:xfrm>
        </p:spPr>
      </p:pic>
    </p:spTree>
    <p:extLst>
      <p:ext uri="{BB962C8B-B14F-4D97-AF65-F5344CB8AC3E}">
        <p14:creationId xmlns:p14="http://schemas.microsoft.com/office/powerpoint/2010/main" val="26228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0"/>
            <a:ext cx="7094483" cy="6858000"/>
          </a:xfrm>
        </p:spPr>
      </p:pic>
    </p:spTree>
    <p:extLst>
      <p:ext uri="{BB962C8B-B14F-4D97-AF65-F5344CB8AC3E}">
        <p14:creationId xmlns:p14="http://schemas.microsoft.com/office/powerpoint/2010/main" val="140659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24" y="-99392"/>
            <a:ext cx="5827918" cy="7128792"/>
          </a:xfrm>
        </p:spPr>
      </p:pic>
    </p:spTree>
    <p:extLst>
      <p:ext uri="{BB962C8B-B14F-4D97-AF65-F5344CB8AC3E}">
        <p14:creationId xmlns:p14="http://schemas.microsoft.com/office/powerpoint/2010/main" val="3102557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Presentazione su schermo (4:3)</PresentationFormat>
  <Paragraphs>9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4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Daniele nella fossa dei leoni,  pat., Iv sec., nicchione, catacombe di Via Anapo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Cappella greca, 2.ametà sec. III, catacombe di Priscilla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Noè dell’arca, fine III sec.-inizi IV, Catacombe di Via Anapo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Secondo Brunelli</cp:lastModifiedBy>
  <cp:revision>8</cp:revision>
  <dcterms:created xsi:type="dcterms:W3CDTF">2017-02-24T20:32:24Z</dcterms:created>
  <dcterms:modified xsi:type="dcterms:W3CDTF">2022-03-02T07:47:11Z</dcterms:modified>
</cp:coreProperties>
</file>